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1309350" cx="20104100"/>
  <p:notesSz cx="20104100" cy="1130935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HIRR5XXzdzGv5YaFRC0kDLoyx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99c368e66_0_164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d99c368e66_0_164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d99c368e66_0_19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d99c368e66_0_19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99c368e66_1_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d99c368e66_1_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99c368e66_0_23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d99c368e66_0_23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d99c368e66_0_262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d99c368e66_0_262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0" name="Google Shape;370;p5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6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2" name="Google Shape;382;p6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4" name="Google Shape;404;p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2" name="Google Shape;422;p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9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99c368e66_0_0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d99c368e66_0_0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99c368e66_0_9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d99c368e66_0_9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99c368e66_0_2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d99c368e66_0_2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99c368e66_0_4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d99c368e66_0_4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99c368e66_0_11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d99c368e66_0_11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1557932" y="1261711"/>
            <a:ext cx="5917565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0" y="0"/>
            <a:ext cx="9866630" cy="11308715"/>
          </a:xfrm>
          <a:custGeom>
            <a:rect b="b" l="l" r="r" t="t"/>
            <a:pathLst>
              <a:path extrusionOk="0" h="11308715" w="9866630">
                <a:moveTo>
                  <a:pt x="9866191" y="0"/>
                </a:moveTo>
                <a:lnTo>
                  <a:pt x="0" y="0"/>
                </a:lnTo>
                <a:lnTo>
                  <a:pt x="0" y="11308556"/>
                </a:lnTo>
                <a:lnTo>
                  <a:pt x="9866191" y="11308556"/>
                </a:lnTo>
                <a:lnTo>
                  <a:pt x="9866191" y="0"/>
                </a:lnTo>
                <a:close/>
              </a:path>
            </a:pathLst>
          </a:custGeom>
          <a:solidFill>
            <a:srgbClr val="F1582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29095" y="881856"/>
            <a:ext cx="9233648" cy="104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/>
          <p:nvPr>
            <p:ph type="title"/>
          </p:nvPr>
        </p:nvSpPr>
        <p:spPr>
          <a:xfrm>
            <a:off x="1557932" y="1261711"/>
            <a:ext cx="5917565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1557932" y="1261711"/>
            <a:ext cx="5917565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1557932" y="1261711"/>
            <a:ext cx="5917565" cy="1210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28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4.jpg"/><Relationship Id="rId5" Type="http://schemas.openxmlformats.org/officeDocument/2006/relationships/image" Target="../media/image7.jpg"/><Relationship Id="rId6" Type="http://schemas.openxmlformats.org/officeDocument/2006/relationships/image" Target="../media/image29.jpg"/><Relationship Id="rId7" Type="http://schemas.openxmlformats.org/officeDocument/2006/relationships/image" Target="../media/image34.jpg"/><Relationship Id="rId8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7.jpg"/><Relationship Id="rId7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3.jpg"/><Relationship Id="rId9" Type="http://schemas.openxmlformats.org/officeDocument/2006/relationships/image" Target="../media/image35.png"/><Relationship Id="rId5" Type="http://schemas.openxmlformats.org/officeDocument/2006/relationships/image" Target="../media/image39.jpg"/><Relationship Id="rId6" Type="http://schemas.openxmlformats.org/officeDocument/2006/relationships/image" Target="../media/image32.jpg"/><Relationship Id="rId7" Type="http://schemas.openxmlformats.org/officeDocument/2006/relationships/image" Target="../media/image38.jpg"/><Relationship Id="rId8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1" Type="http://schemas.openxmlformats.org/officeDocument/2006/relationships/image" Target="../media/image5.png"/><Relationship Id="rId10" Type="http://schemas.openxmlformats.org/officeDocument/2006/relationships/image" Target="../media/image11.png"/><Relationship Id="rId12" Type="http://schemas.openxmlformats.org/officeDocument/2006/relationships/image" Target="../media/image12.jpg"/><Relationship Id="rId9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2" Type="http://schemas.openxmlformats.org/officeDocument/2006/relationships/image" Target="../media/image5.png"/><Relationship Id="rId9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22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37.png"/><Relationship Id="rId12" Type="http://schemas.openxmlformats.org/officeDocument/2006/relationships/image" Target="../media/image21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17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16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275550" y="1311540"/>
            <a:ext cx="8798090" cy="10009674"/>
          </a:xfrm>
          <a:custGeom>
            <a:rect b="b" l="l" r="r" t="t"/>
            <a:pathLst>
              <a:path extrusionOk="0" h="8902700" w="7825105">
                <a:moveTo>
                  <a:pt x="4765526" y="76200"/>
                </a:moveTo>
                <a:lnTo>
                  <a:pt x="3179015" y="76200"/>
                </a:lnTo>
                <a:lnTo>
                  <a:pt x="3136947" y="88900"/>
                </a:lnTo>
                <a:lnTo>
                  <a:pt x="3094964" y="88900"/>
                </a:lnTo>
                <a:lnTo>
                  <a:pt x="2969574" y="127000"/>
                </a:lnTo>
                <a:lnTo>
                  <a:pt x="2927978" y="127000"/>
                </a:lnTo>
                <a:lnTo>
                  <a:pt x="2518680" y="254000"/>
                </a:lnTo>
                <a:lnTo>
                  <a:pt x="2478515" y="279400"/>
                </a:lnTo>
                <a:lnTo>
                  <a:pt x="2358978" y="317500"/>
                </a:lnTo>
                <a:lnTo>
                  <a:pt x="2319468" y="342900"/>
                </a:lnTo>
                <a:lnTo>
                  <a:pt x="2240975" y="368300"/>
                </a:lnTo>
                <a:lnTo>
                  <a:pt x="2202002" y="393700"/>
                </a:lnTo>
                <a:lnTo>
                  <a:pt x="2163218" y="406400"/>
                </a:lnTo>
                <a:lnTo>
                  <a:pt x="2124625" y="431800"/>
                </a:lnTo>
                <a:lnTo>
                  <a:pt x="2086230" y="444500"/>
                </a:lnTo>
                <a:lnTo>
                  <a:pt x="2048037" y="469900"/>
                </a:lnTo>
                <a:lnTo>
                  <a:pt x="2010050" y="482600"/>
                </a:lnTo>
                <a:lnTo>
                  <a:pt x="1934711" y="533400"/>
                </a:lnTo>
                <a:lnTo>
                  <a:pt x="1897369" y="546100"/>
                </a:lnTo>
                <a:lnTo>
                  <a:pt x="1786704" y="622300"/>
                </a:lnTo>
                <a:lnTo>
                  <a:pt x="1750284" y="635000"/>
                </a:lnTo>
                <a:lnTo>
                  <a:pt x="1607068" y="736600"/>
                </a:lnTo>
                <a:lnTo>
                  <a:pt x="1502367" y="812800"/>
                </a:lnTo>
                <a:lnTo>
                  <a:pt x="1400124" y="889000"/>
                </a:lnTo>
                <a:lnTo>
                  <a:pt x="1366610" y="927100"/>
                </a:lnTo>
                <a:lnTo>
                  <a:pt x="1333387" y="952500"/>
                </a:lnTo>
                <a:lnTo>
                  <a:pt x="1267832" y="1003300"/>
                </a:lnTo>
                <a:lnTo>
                  <a:pt x="1235509" y="1041400"/>
                </a:lnTo>
                <a:lnTo>
                  <a:pt x="1203494" y="1066800"/>
                </a:lnTo>
                <a:lnTo>
                  <a:pt x="1171793" y="1104900"/>
                </a:lnTo>
                <a:lnTo>
                  <a:pt x="1109349" y="1155700"/>
                </a:lnTo>
                <a:lnTo>
                  <a:pt x="1078614" y="1193800"/>
                </a:lnTo>
                <a:lnTo>
                  <a:pt x="1048211" y="1231900"/>
                </a:lnTo>
                <a:lnTo>
                  <a:pt x="1018144" y="1257300"/>
                </a:lnTo>
                <a:lnTo>
                  <a:pt x="988416" y="1295400"/>
                </a:lnTo>
                <a:lnTo>
                  <a:pt x="959034" y="1320800"/>
                </a:lnTo>
                <a:lnTo>
                  <a:pt x="930000" y="1358900"/>
                </a:lnTo>
                <a:lnTo>
                  <a:pt x="901320" y="1397000"/>
                </a:lnTo>
                <a:lnTo>
                  <a:pt x="872998" y="1422400"/>
                </a:lnTo>
                <a:lnTo>
                  <a:pt x="845038" y="1460500"/>
                </a:lnTo>
                <a:lnTo>
                  <a:pt x="817445" y="1498600"/>
                </a:lnTo>
                <a:lnTo>
                  <a:pt x="790224" y="1536700"/>
                </a:lnTo>
                <a:lnTo>
                  <a:pt x="763378" y="1574800"/>
                </a:lnTo>
                <a:lnTo>
                  <a:pt x="736913" y="1612900"/>
                </a:lnTo>
                <a:lnTo>
                  <a:pt x="710833" y="1651000"/>
                </a:lnTo>
                <a:lnTo>
                  <a:pt x="685142" y="1689100"/>
                </a:lnTo>
                <a:lnTo>
                  <a:pt x="659845" y="1727200"/>
                </a:lnTo>
                <a:lnTo>
                  <a:pt x="634946" y="1765300"/>
                </a:lnTo>
                <a:lnTo>
                  <a:pt x="610449" y="1803400"/>
                </a:lnTo>
                <a:lnTo>
                  <a:pt x="586360" y="1841500"/>
                </a:lnTo>
                <a:lnTo>
                  <a:pt x="562683" y="1879600"/>
                </a:lnTo>
                <a:lnTo>
                  <a:pt x="539421" y="1917700"/>
                </a:lnTo>
                <a:lnTo>
                  <a:pt x="516580" y="1955800"/>
                </a:lnTo>
                <a:lnTo>
                  <a:pt x="494165" y="2006600"/>
                </a:lnTo>
                <a:lnTo>
                  <a:pt x="472178" y="2044700"/>
                </a:lnTo>
                <a:lnTo>
                  <a:pt x="450626" y="2082800"/>
                </a:lnTo>
                <a:lnTo>
                  <a:pt x="429512" y="2133600"/>
                </a:lnTo>
                <a:lnTo>
                  <a:pt x="408841" y="2171700"/>
                </a:lnTo>
                <a:lnTo>
                  <a:pt x="388617" y="2209800"/>
                </a:lnTo>
                <a:lnTo>
                  <a:pt x="368846" y="2260600"/>
                </a:lnTo>
                <a:lnTo>
                  <a:pt x="349530" y="2298700"/>
                </a:lnTo>
                <a:lnTo>
                  <a:pt x="330676" y="2349500"/>
                </a:lnTo>
                <a:lnTo>
                  <a:pt x="312286" y="2400300"/>
                </a:lnTo>
                <a:lnTo>
                  <a:pt x="294366" y="2438400"/>
                </a:lnTo>
                <a:lnTo>
                  <a:pt x="276921" y="2489200"/>
                </a:lnTo>
                <a:lnTo>
                  <a:pt x="259954" y="2527300"/>
                </a:lnTo>
                <a:lnTo>
                  <a:pt x="243470" y="2578100"/>
                </a:lnTo>
                <a:lnTo>
                  <a:pt x="227474" y="2628900"/>
                </a:lnTo>
                <a:lnTo>
                  <a:pt x="211970" y="2679700"/>
                </a:lnTo>
                <a:lnTo>
                  <a:pt x="196963" y="2717800"/>
                </a:lnTo>
                <a:lnTo>
                  <a:pt x="182456" y="2768600"/>
                </a:lnTo>
                <a:lnTo>
                  <a:pt x="168455" y="2819400"/>
                </a:lnTo>
                <a:lnTo>
                  <a:pt x="154964" y="2870200"/>
                </a:lnTo>
                <a:lnTo>
                  <a:pt x="141988" y="2921000"/>
                </a:lnTo>
                <a:lnTo>
                  <a:pt x="129530" y="2971800"/>
                </a:lnTo>
                <a:lnTo>
                  <a:pt x="117595" y="3022600"/>
                </a:lnTo>
                <a:lnTo>
                  <a:pt x="106189" y="3073400"/>
                </a:lnTo>
                <a:lnTo>
                  <a:pt x="95314" y="3124200"/>
                </a:lnTo>
                <a:lnTo>
                  <a:pt x="84977" y="3175000"/>
                </a:lnTo>
                <a:lnTo>
                  <a:pt x="75181" y="3225800"/>
                </a:lnTo>
                <a:lnTo>
                  <a:pt x="65930" y="3289300"/>
                </a:lnTo>
                <a:lnTo>
                  <a:pt x="57229" y="3340100"/>
                </a:lnTo>
                <a:lnTo>
                  <a:pt x="49084" y="3390900"/>
                </a:lnTo>
                <a:lnTo>
                  <a:pt x="41497" y="3441700"/>
                </a:lnTo>
                <a:lnTo>
                  <a:pt x="34474" y="3505200"/>
                </a:lnTo>
                <a:lnTo>
                  <a:pt x="28018" y="3556000"/>
                </a:lnTo>
                <a:lnTo>
                  <a:pt x="22136" y="3606800"/>
                </a:lnTo>
                <a:lnTo>
                  <a:pt x="18536" y="3644900"/>
                </a:lnTo>
                <a:lnTo>
                  <a:pt x="15260" y="3683000"/>
                </a:lnTo>
                <a:lnTo>
                  <a:pt x="12307" y="3721100"/>
                </a:lnTo>
                <a:lnTo>
                  <a:pt x="9674" y="3759200"/>
                </a:lnTo>
                <a:lnTo>
                  <a:pt x="7361" y="3797300"/>
                </a:lnTo>
                <a:lnTo>
                  <a:pt x="5364" y="3835400"/>
                </a:lnTo>
                <a:lnTo>
                  <a:pt x="3683" y="3873500"/>
                </a:lnTo>
                <a:lnTo>
                  <a:pt x="2316" y="3911600"/>
                </a:lnTo>
                <a:lnTo>
                  <a:pt x="1259" y="3949700"/>
                </a:lnTo>
                <a:lnTo>
                  <a:pt x="513" y="3987800"/>
                </a:lnTo>
                <a:lnTo>
                  <a:pt x="75" y="4025900"/>
                </a:lnTo>
                <a:lnTo>
                  <a:pt x="0" y="4076700"/>
                </a:lnTo>
                <a:lnTo>
                  <a:pt x="114" y="4102100"/>
                </a:lnTo>
                <a:lnTo>
                  <a:pt x="588" y="4140200"/>
                </a:lnTo>
                <a:lnTo>
                  <a:pt x="1363" y="4178300"/>
                </a:lnTo>
                <a:lnTo>
                  <a:pt x="2437" y="4216400"/>
                </a:lnTo>
                <a:lnTo>
                  <a:pt x="3807" y="4254500"/>
                </a:lnTo>
                <a:lnTo>
                  <a:pt x="5473" y="4292600"/>
                </a:lnTo>
                <a:lnTo>
                  <a:pt x="7431" y="4330700"/>
                </a:lnTo>
                <a:lnTo>
                  <a:pt x="9682" y="4368800"/>
                </a:lnTo>
                <a:lnTo>
                  <a:pt x="12221" y="4406900"/>
                </a:lnTo>
                <a:lnTo>
                  <a:pt x="15049" y="4445000"/>
                </a:lnTo>
                <a:lnTo>
                  <a:pt x="18162" y="4483100"/>
                </a:lnTo>
                <a:lnTo>
                  <a:pt x="21559" y="4521200"/>
                </a:lnTo>
                <a:lnTo>
                  <a:pt x="25239" y="4559300"/>
                </a:lnTo>
                <a:lnTo>
                  <a:pt x="29198" y="4610100"/>
                </a:lnTo>
                <a:lnTo>
                  <a:pt x="33437" y="4648200"/>
                </a:lnTo>
                <a:lnTo>
                  <a:pt x="37952" y="4686300"/>
                </a:lnTo>
                <a:lnTo>
                  <a:pt x="42742" y="4724400"/>
                </a:lnTo>
                <a:lnTo>
                  <a:pt x="47805" y="4762500"/>
                </a:lnTo>
                <a:lnTo>
                  <a:pt x="53139" y="4800600"/>
                </a:lnTo>
                <a:lnTo>
                  <a:pt x="58742" y="4838700"/>
                </a:lnTo>
                <a:lnTo>
                  <a:pt x="64613" y="4876800"/>
                </a:lnTo>
                <a:lnTo>
                  <a:pt x="70750" y="4914900"/>
                </a:lnTo>
                <a:lnTo>
                  <a:pt x="77150" y="4953000"/>
                </a:lnTo>
                <a:lnTo>
                  <a:pt x="83812" y="4991100"/>
                </a:lnTo>
                <a:lnTo>
                  <a:pt x="90735" y="5041900"/>
                </a:lnTo>
                <a:lnTo>
                  <a:pt x="97916" y="5080000"/>
                </a:lnTo>
                <a:lnTo>
                  <a:pt x="105353" y="5118100"/>
                </a:lnTo>
                <a:lnTo>
                  <a:pt x="113045" y="5156200"/>
                </a:lnTo>
                <a:lnTo>
                  <a:pt x="120990" y="5194300"/>
                </a:lnTo>
                <a:lnTo>
                  <a:pt x="129186" y="5232400"/>
                </a:lnTo>
                <a:lnTo>
                  <a:pt x="137631" y="5283200"/>
                </a:lnTo>
                <a:lnTo>
                  <a:pt x="146323" y="5321300"/>
                </a:lnTo>
                <a:lnTo>
                  <a:pt x="155261" y="5359400"/>
                </a:lnTo>
                <a:lnTo>
                  <a:pt x="164442" y="5397500"/>
                </a:lnTo>
                <a:lnTo>
                  <a:pt x="173865" y="5435600"/>
                </a:lnTo>
                <a:lnTo>
                  <a:pt x="183529" y="5486400"/>
                </a:lnTo>
                <a:lnTo>
                  <a:pt x="193430" y="5524500"/>
                </a:lnTo>
                <a:lnTo>
                  <a:pt x="203567" y="5562600"/>
                </a:lnTo>
                <a:lnTo>
                  <a:pt x="213939" y="5600700"/>
                </a:lnTo>
                <a:lnTo>
                  <a:pt x="224544" y="5651500"/>
                </a:lnTo>
                <a:lnTo>
                  <a:pt x="235379" y="5689600"/>
                </a:lnTo>
                <a:lnTo>
                  <a:pt x="246443" y="5727700"/>
                </a:lnTo>
                <a:lnTo>
                  <a:pt x="257735" y="5778500"/>
                </a:lnTo>
                <a:lnTo>
                  <a:pt x="269251" y="5816600"/>
                </a:lnTo>
                <a:lnTo>
                  <a:pt x="280991" y="5854700"/>
                </a:lnTo>
                <a:lnTo>
                  <a:pt x="292953" y="5905500"/>
                </a:lnTo>
                <a:lnTo>
                  <a:pt x="305134" y="5943600"/>
                </a:lnTo>
                <a:lnTo>
                  <a:pt x="317533" y="5981700"/>
                </a:lnTo>
                <a:lnTo>
                  <a:pt x="330149" y="6032500"/>
                </a:lnTo>
                <a:lnTo>
                  <a:pt x="342978" y="6070600"/>
                </a:lnTo>
                <a:lnTo>
                  <a:pt x="356020" y="6108700"/>
                </a:lnTo>
                <a:lnTo>
                  <a:pt x="369273" y="6159500"/>
                </a:lnTo>
                <a:lnTo>
                  <a:pt x="382734" y="6197600"/>
                </a:lnTo>
                <a:lnTo>
                  <a:pt x="396402" y="6248400"/>
                </a:lnTo>
                <a:lnTo>
                  <a:pt x="410275" y="6286500"/>
                </a:lnTo>
                <a:lnTo>
                  <a:pt x="424352" y="6337300"/>
                </a:lnTo>
                <a:lnTo>
                  <a:pt x="438630" y="6375400"/>
                </a:lnTo>
                <a:lnTo>
                  <a:pt x="453107" y="6426200"/>
                </a:lnTo>
                <a:lnTo>
                  <a:pt x="467782" y="6464300"/>
                </a:lnTo>
                <a:lnTo>
                  <a:pt x="482653" y="6515100"/>
                </a:lnTo>
                <a:lnTo>
                  <a:pt x="497718" y="6553200"/>
                </a:lnTo>
                <a:lnTo>
                  <a:pt x="512975" y="6604000"/>
                </a:lnTo>
                <a:lnTo>
                  <a:pt x="528422" y="6642100"/>
                </a:lnTo>
                <a:lnTo>
                  <a:pt x="544059" y="6692900"/>
                </a:lnTo>
                <a:lnTo>
                  <a:pt x="559881" y="6731000"/>
                </a:lnTo>
                <a:lnTo>
                  <a:pt x="575889" y="6781800"/>
                </a:lnTo>
                <a:lnTo>
                  <a:pt x="592079" y="6832600"/>
                </a:lnTo>
                <a:lnTo>
                  <a:pt x="608451" y="6870700"/>
                </a:lnTo>
                <a:lnTo>
                  <a:pt x="625002" y="6921500"/>
                </a:lnTo>
                <a:lnTo>
                  <a:pt x="641731" y="6972300"/>
                </a:lnTo>
                <a:lnTo>
                  <a:pt x="658635" y="7010400"/>
                </a:lnTo>
                <a:lnTo>
                  <a:pt x="675713" y="7061200"/>
                </a:lnTo>
                <a:lnTo>
                  <a:pt x="692963" y="7112000"/>
                </a:lnTo>
                <a:lnTo>
                  <a:pt x="710384" y="7162800"/>
                </a:lnTo>
                <a:lnTo>
                  <a:pt x="727972" y="7200900"/>
                </a:lnTo>
                <a:lnTo>
                  <a:pt x="745727" y="7251700"/>
                </a:lnTo>
                <a:lnTo>
                  <a:pt x="763647" y="7302500"/>
                </a:lnTo>
                <a:lnTo>
                  <a:pt x="781729" y="7353300"/>
                </a:lnTo>
                <a:lnTo>
                  <a:pt x="799973" y="7404100"/>
                </a:lnTo>
                <a:lnTo>
                  <a:pt x="818376" y="7442200"/>
                </a:lnTo>
                <a:lnTo>
                  <a:pt x="836936" y="7493000"/>
                </a:lnTo>
                <a:lnTo>
                  <a:pt x="855651" y="7543800"/>
                </a:lnTo>
                <a:lnTo>
                  <a:pt x="874520" y="7594600"/>
                </a:lnTo>
                <a:lnTo>
                  <a:pt x="893541" y="7645400"/>
                </a:lnTo>
                <a:lnTo>
                  <a:pt x="912711" y="7696200"/>
                </a:lnTo>
                <a:lnTo>
                  <a:pt x="932030" y="7747000"/>
                </a:lnTo>
                <a:lnTo>
                  <a:pt x="951495" y="7797800"/>
                </a:lnTo>
                <a:lnTo>
                  <a:pt x="971105" y="7848600"/>
                </a:lnTo>
                <a:lnTo>
                  <a:pt x="990857" y="7899400"/>
                </a:lnTo>
                <a:lnTo>
                  <a:pt x="1010750" y="7950200"/>
                </a:lnTo>
                <a:lnTo>
                  <a:pt x="1030782" y="8001000"/>
                </a:lnTo>
                <a:lnTo>
                  <a:pt x="1050951" y="8051800"/>
                </a:lnTo>
                <a:lnTo>
                  <a:pt x="1071255" y="8102600"/>
                </a:lnTo>
                <a:lnTo>
                  <a:pt x="1091693" y="8153400"/>
                </a:lnTo>
                <a:lnTo>
                  <a:pt x="1132961" y="8255000"/>
                </a:lnTo>
                <a:lnTo>
                  <a:pt x="1174741" y="8369300"/>
                </a:lnTo>
                <a:lnTo>
                  <a:pt x="1238338" y="8534400"/>
                </a:lnTo>
                <a:lnTo>
                  <a:pt x="1388363" y="8902700"/>
                </a:lnTo>
                <a:lnTo>
                  <a:pt x="2751142" y="8902700"/>
                </a:lnTo>
                <a:lnTo>
                  <a:pt x="3086210" y="7505700"/>
                </a:lnTo>
                <a:lnTo>
                  <a:pt x="3104356" y="7480300"/>
                </a:lnTo>
                <a:lnTo>
                  <a:pt x="3129956" y="7454900"/>
                </a:lnTo>
                <a:lnTo>
                  <a:pt x="3160392" y="7442200"/>
                </a:lnTo>
                <a:lnTo>
                  <a:pt x="4968714" y="7442200"/>
                </a:lnTo>
                <a:lnTo>
                  <a:pt x="5012779" y="7429500"/>
                </a:lnTo>
                <a:lnTo>
                  <a:pt x="3059458" y="7429500"/>
                </a:lnTo>
                <a:lnTo>
                  <a:pt x="3033442" y="7416800"/>
                </a:lnTo>
                <a:lnTo>
                  <a:pt x="2989999" y="7327900"/>
                </a:lnTo>
                <a:lnTo>
                  <a:pt x="2965015" y="7264400"/>
                </a:lnTo>
                <a:lnTo>
                  <a:pt x="2940146" y="7200900"/>
                </a:lnTo>
                <a:lnTo>
                  <a:pt x="2915400" y="7137400"/>
                </a:lnTo>
                <a:lnTo>
                  <a:pt x="2890783" y="7073900"/>
                </a:lnTo>
                <a:lnTo>
                  <a:pt x="2866302" y="7010400"/>
                </a:lnTo>
                <a:lnTo>
                  <a:pt x="2841963" y="6959600"/>
                </a:lnTo>
                <a:lnTo>
                  <a:pt x="2817773" y="6896100"/>
                </a:lnTo>
                <a:lnTo>
                  <a:pt x="2793739" y="6832600"/>
                </a:lnTo>
                <a:lnTo>
                  <a:pt x="2769868" y="6769100"/>
                </a:lnTo>
                <a:lnTo>
                  <a:pt x="2746166" y="6718300"/>
                </a:lnTo>
                <a:lnTo>
                  <a:pt x="2722641" y="6654800"/>
                </a:lnTo>
                <a:lnTo>
                  <a:pt x="2699298" y="6604000"/>
                </a:lnTo>
                <a:lnTo>
                  <a:pt x="2676145" y="6540500"/>
                </a:lnTo>
                <a:lnTo>
                  <a:pt x="2653189" y="6489700"/>
                </a:lnTo>
                <a:lnTo>
                  <a:pt x="2541588" y="6210300"/>
                </a:lnTo>
                <a:lnTo>
                  <a:pt x="2519951" y="6159500"/>
                </a:lnTo>
                <a:lnTo>
                  <a:pt x="2498558" y="6108700"/>
                </a:lnTo>
                <a:lnTo>
                  <a:pt x="2477415" y="6057900"/>
                </a:lnTo>
                <a:lnTo>
                  <a:pt x="2456529" y="6007100"/>
                </a:lnTo>
                <a:lnTo>
                  <a:pt x="2435906" y="5956300"/>
                </a:lnTo>
                <a:lnTo>
                  <a:pt x="2415555" y="5905500"/>
                </a:lnTo>
                <a:lnTo>
                  <a:pt x="2395480" y="5854700"/>
                </a:lnTo>
                <a:lnTo>
                  <a:pt x="2375689" y="5803900"/>
                </a:lnTo>
                <a:lnTo>
                  <a:pt x="2356189" y="5753100"/>
                </a:lnTo>
                <a:lnTo>
                  <a:pt x="2336987" y="5702300"/>
                </a:lnTo>
                <a:lnTo>
                  <a:pt x="2318088" y="5651500"/>
                </a:lnTo>
                <a:lnTo>
                  <a:pt x="2299501" y="5600700"/>
                </a:lnTo>
                <a:lnTo>
                  <a:pt x="2281231" y="5562600"/>
                </a:lnTo>
                <a:lnTo>
                  <a:pt x="2263286" y="5511800"/>
                </a:lnTo>
                <a:lnTo>
                  <a:pt x="2245671" y="5461000"/>
                </a:lnTo>
                <a:lnTo>
                  <a:pt x="2228395" y="5422900"/>
                </a:lnTo>
                <a:lnTo>
                  <a:pt x="2211463" y="5372100"/>
                </a:lnTo>
                <a:lnTo>
                  <a:pt x="2194882" y="5321300"/>
                </a:lnTo>
                <a:lnTo>
                  <a:pt x="2178659" y="5283200"/>
                </a:lnTo>
                <a:lnTo>
                  <a:pt x="2162801" y="5232400"/>
                </a:lnTo>
                <a:lnTo>
                  <a:pt x="2147315" y="5194300"/>
                </a:lnTo>
                <a:lnTo>
                  <a:pt x="2132207" y="5143500"/>
                </a:lnTo>
                <a:lnTo>
                  <a:pt x="2117484" y="5105400"/>
                </a:lnTo>
                <a:lnTo>
                  <a:pt x="2103152" y="5054600"/>
                </a:lnTo>
                <a:lnTo>
                  <a:pt x="2089219" y="5016500"/>
                </a:lnTo>
                <a:lnTo>
                  <a:pt x="2075692" y="4978400"/>
                </a:lnTo>
                <a:lnTo>
                  <a:pt x="2062576" y="4927600"/>
                </a:lnTo>
                <a:lnTo>
                  <a:pt x="2049879" y="4889500"/>
                </a:lnTo>
                <a:lnTo>
                  <a:pt x="2037607" y="4851400"/>
                </a:lnTo>
                <a:lnTo>
                  <a:pt x="2025767" y="4800600"/>
                </a:lnTo>
                <a:lnTo>
                  <a:pt x="2014366" y="4762500"/>
                </a:lnTo>
                <a:lnTo>
                  <a:pt x="2003411" y="4724400"/>
                </a:lnTo>
                <a:lnTo>
                  <a:pt x="1992908" y="4686300"/>
                </a:lnTo>
                <a:lnTo>
                  <a:pt x="1982865" y="4648200"/>
                </a:lnTo>
                <a:lnTo>
                  <a:pt x="1973287" y="4597400"/>
                </a:lnTo>
                <a:lnTo>
                  <a:pt x="1964181" y="4559300"/>
                </a:lnTo>
                <a:lnTo>
                  <a:pt x="1955555" y="4521200"/>
                </a:lnTo>
                <a:lnTo>
                  <a:pt x="1947415" y="4483100"/>
                </a:lnTo>
                <a:lnTo>
                  <a:pt x="1939768" y="4445000"/>
                </a:lnTo>
                <a:lnTo>
                  <a:pt x="1932620" y="4406900"/>
                </a:lnTo>
                <a:lnTo>
                  <a:pt x="1925979" y="4368800"/>
                </a:lnTo>
                <a:lnTo>
                  <a:pt x="1919850" y="4330700"/>
                </a:lnTo>
                <a:lnTo>
                  <a:pt x="1914241" y="4279900"/>
                </a:lnTo>
                <a:lnTo>
                  <a:pt x="1909159" y="4241800"/>
                </a:lnTo>
                <a:lnTo>
                  <a:pt x="1904609" y="4203700"/>
                </a:lnTo>
                <a:lnTo>
                  <a:pt x="1900600" y="4165600"/>
                </a:lnTo>
                <a:lnTo>
                  <a:pt x="1897137" y="4127500"/>
                </a:lnTo>
                <a:lnTo>
                  <a:pt x="1894228" y="4089400"/>
                </a:lnTo>
                <a:lnTo>
                  <a:pt x="1891879" y="4051300"/>
                </a:lnTo>
                <a:lnTo>
                  <a:pt x="1890096" y="4013200"/>
                </a:lnTo>
                <a:lnTo>
                  <a:pt x="1888888" y="3975100"/>
                </a:lnTo>
                <a:lnTo>
                  <a:pt x="1888259" y="3937000"/>
                </a:lnTo>
                <a:lnTo>
                  <a:pt x="1888218" y="3898900"/>
                </a:lnTo>
                <a:lnTo>
                  <a:pt x="1888770" y="3860800"/>
                </a:lnTo>
                <a:lnTo>
                  <a:pt x="1891683" y="3797300"/>
                </a:lnTo>
                <a:lnTo>
                  <a:pt x="1894058" y="3759200"/>
                </a:lnTo>
                <a:lnTo>
                  <a:pt x="1897053" y="3721100"/>
                </a:lnTo>
                <a:lnTo>
                  <a:pt x="1902562" y="3657600"/>
                </a:lnTo>
                <a:lnTo>
                  <a:pt x="1909185" y="3606800"/>
                </a:lnTo>
                <a:lnTo>
                  <a:pt x="1916906" y="3556000"/>
                </a:lnTo>
                <a:lnTo>
                  <a:pt x="1925707" y="3505200"/>
                </a:lnTo>
                <a:lnTo>
                  <a:pt x="1935572" y="3441700"/>
                </a:lnTo>
                <a:lnTo>
                  <a:pt x="1946483" y="3390900"/>
                </a:lnTo>
                <a:lnTo>
                  <a:pt x="1958424" y="3340100"/>
                </a:lnTo>
                <a:lnTo>
                  <a:pt x="1971378" y="3302000"/>
                </a:lnTo>
                <a:lnTo>
                  <a:pt x="1985327" y="3251200"/>
                </a:lnTo>
                <a:lnTo>
                  <a:pt x="2000256" y="3200400"/>
                </a:lnTo>
                <a:lnTo>
                  <a:pt x="2016146" y="3149600"/>
                </a:lnTo>
                <a:lnTo>
                  <a:pt x="2032982" y="3111500"/>
                </a:lnTo>
                <a:lnTo>
                  <a:pt x="2050746" y="3060700"/>
                </a:lnTo>
                <a:lnTo>
                  <a:pt x="2069421" y="3009900"/>
                </a:lnTo>
                <a:lnTo>
                  <a:pt x="2088990" y="2971800"/>
                </a:lnTo>
                <a:lnTo>
                  <a:pt x="2109437" y="2933700"/>
                </a:lnTo>
                <a:lnTo>
                  <a:pt x="2130745" y="2882900"/>
                </a:lnTo>
                <a:lnTo>
                  <a:pt x="2152896" y="2844800"/>
                </a:lnTo>
                <a:lnTo>
                  <a:pt x="2175873" y="2806700"/>
                </a:lnTo>
                <a:lnTo>
                  <a:pt x="2199661" y="2768600"/>
                </a:lnTo>
                <a:lnTo>
                  <a:pt x="2224242" y="2730500"/>
                </a:lnTo>
                <a:lnTo>
                  <a:pt x="2249598" y="2692400"/>
                </a:lnTo>
                <a:lnTo>
                  <a:pt x="2275714" y="2654300"/>
                </a:lnTo>
                <a:lnTo>
                  <a:pt x="2302572" y="2616200"/>
                </a:lnTo>
                <a:lnTo>
                  <a:pt x="2330155" y="2578100"/>
                </a:lnTo>
                <a:lnTo>
                  <a:pt x="2358446" y="2540000"/>
                </a:lnTo>
                <a:lnTo>
                  <a:pt x="2387429" y="2514600"/>
                </a:lnTo>
                <a:lnTo>
                  <a:pt x="2417086" y="2476500"/>
                </a:lnTo>
                <a:lnTo>
                  <a:pt x="2447401" y="2451100"/>
                </a:lnTo>
                <a:lnTo>
                  <a:pt x="2478357" y="2413000"/>
                </a:lnTo>
                <a:lnTo>
                  <a:pt x="2509936" y="2387600"/>
                </a:lnTo>
                <a:lnTo>
                  <a:pt x="2542123" y="2349500"/>
                </a:lnTo>
                <a:lnTo>
                  <a:pt x="2574899" y="2324100"/>
                </a:lnTo>
                <a:lnTo>
                  <a:pt x="2608248" y="2298700"/>
                </a:lnTo>
                <a:lnTo>
                  <a:pt x="2642154" y="2273300"/>
                </a:lnTo>
                <a:lnTo>
                  <a:pt x="2676598" y="2247900"/>
                </a:lnTo>
                <a:lnTo>
                  <a:pt x="2711565" y="2222500"/>
                </a:lnTo>
                <a:lnTo>
                  <a:pt x="2782998" y="2171700"/>
                </a:lnTo>
                <a:lnTo>
                  <a:pt x="2856318" y="2120900"/>
                </a:lnTo>
                <a:lnTo>
                  <a:pt x="2893643" y="2108200"/>
                </a:lnTo>
                <a:lnTo>
                  <a:pt x="2931388" y="2082800"/>
                </a:lnTo>
                <a:lnTo>
                  <a:pt x="2969538" y="2070100"/>
                </a:lnTo>
                <a:lnTo>
                  <a:pt x="3008074" y="2044700"/>
                </a:lnTo>
                <a:lnTo>
                  <a:pt x="3046981" y="2032000"/>
                </a:lnTo>
                <a:lnTo>
                  <a:pt x="3086241" y="2006600"/>
                </a:lnTo>
                <a:lnTo>
                  <a:pt x="3494544" y="1879600"/>
                </a:lnTo>
                <a:lnTo>
                  <a:pt x="3536573" y="1879600"/>
                </a:lnTo>
                <a:lnTo>
                  <a:pt x="3578752" y="1866900"/>
                </a:lnTo>
                <a:lnTo>
                  <a:pt x="3621064" y="1866900"/>
                </a:lnTo>
                <a:lnTo>
                  <a:pt x="3663493" y="1854200"/>
                </a:lnTo>
                <a:lnTo>
                  <a:pt x="3748632" y="1854200"/>
                </a:lnTo>
                <a:lnTo>
                  <a:pt x="3791308" y="1841500"/>
                </a:lnTo>
                <a:lnTo>
                  <a:pt x="7288187" y="1841500"/>
                </a:lnTo>
                <a:lnTo>
                  <a:pt x="7280510" y="1828800"/>
                </a:lnTo>
                <a:lnTo>
                  <a:pt x="7257031" y="1790700"/>
                </a:lnTo>
                <a:lnTo>
                  <a:pt x="7233103" y="1752600"/>
                </a:lnTo>
                <a:lnTo>
                  <a:pt x="7208731" y="1714500"/>
                </a:lnTo>
                <a:lnTo>
                  <a:pt x="7183916" y="1676400"/>
                </a:lnTo>
                <a:lnTo>
                  <a:pt x="7158662" y="1638300"/>
                </a:lnTo>
                <a:lnTo>
                  <a:pt x="7132973" y="1600200"/>
                </a:lnTo>
                <a:lnTo>
                  <a:pt x="7106850" y="1562100"/>
                </a:lnTo>
                <a:lnTo>
                  <a:pt x="7080298" y="1536700"/>
                </a:lnTo>
                <a:lnTo>
                  <a:pt x="7053318" y="1498600"/>
                </a:lnTo>
                <a:lnTo>
                  <a:pt x="7025914" y="1460500"/>
                </a:lnTo>
                <a:lnTo>
                  <a:pt x="6998089" y="1422400"/>
                </a:lnTo>
                <a:lnTo>
                  <a:pt x="6969846" y="1397000"/>
                </a:lnTo>
                <a:lnTo>
                  <a:pt x="6941187" y="1358900"/>
                </a:lnTo>
                <a:lnTo>
                  <a:pt x="6912117" y="1320800"/>
                </a:lnTo>
                <a:lnTo>
                  <a:pt x="6882637" y="1282700"/>
                </a:lnTo>
                <a:lnTo>
                  <a:pt x="6852751" y="1257300"/>
                </a:lnTo>
                <a:lnTo>
                  <a:pt x="6822461" y="1219200"/>
                </a:lnTo>
                <a:lnTo>
                  <a:pt x="6791772" y="1193800"/>
                </a:lnTo>
                <a:lnTo>
                  <a:pt x="6760685" y="1155700"/>
                </a:lnTo>
                <a:lnTo>
                  <a:pt x="6729203" y="1117600"/>
                </a:lnTo>
                <a:lnTo>
                  <a:pt x="6665070" y="1066800"/>
                </a:lnTo>
                <a:lnTo>
                  <a:pt x="6632423" y="1028700"/>
                </a:lnTo>
                <a:lnTo>
                  <a:pt x="6599394" y="1003300"/>
                </a:lnTo>
                <a:lnTo>
                  <a:pt x="6565986" y="965200"/>
                </a:lnTo>
                <a:lnTo>
                  <a:pt x="6498042" y="914400"/>
                </a:lnTo>
                <a:lnTo>
                  <a:pt x="6463513" y="876300"/>
                </a:lnTo>
                <a:lnTo>
                  <a:pt x="6393355" y="825500"/>
                </a:lnTo>
                <a:lnTo>
                  <a:pt x="6357733" y="800100"/>
                </a:lnTo>
                <a:lnTo>
                  <a:pt x="6321751" y="762000"/>
                </a:lnTo>
                <a:lnTo>
                  <a:pt x="6211685" y="685800"/>
                </a:lnTo>
                <a:lnTo>
                  <a:pt x="6098498" y="609600"/>
                </a:lnTo>
                <a:lnTo>
                  <a:pt x="6021347" y="558800"/>
                </a:lnTo>
                <a:lnTo>
                  <a:pt x="5982271" y="546100"/>
                </a:lnTo>
                <a:lnTo>
                  <a:pt x="5863085" y="469900"/>
                </a:lnTo>
                <a:lnTo>
                  <a:pt x="5822712" y="444500"/>
                </a:lnTo>
                <a:lnTo>
                  <a:pt x="5782022" y="431800"/>
                </a:lnTo>
                <a:lnTo>
                  <a:pt x="5741019" y="406400"/>
                </a:lnTo>
                <a:lnTo>
                  <a:pt x="5699704" y="393700"/>
                </a:lnTo>
                <a:lnTo>
                  <a:pt x="5616154" y="342900"/>
                </a:lnTo>
                <a:lnTo>
                  <a:pt x="5531395" y="317500"/>
                </a:lnTo>
                <a:lnTo>
                  <a:pt x="5488570" y="292100"/>
                </a:lnTo>
                <a:lnTo>
                  <a:pt x="5445452" y="279400"/>
                </a:lnTo>
                <a:lnTo>
                  <a:pt x="5402043" y="254000"/>
                </a:lnTo>
                <a:lnTo>
                  <a:pt x="5225568" y="203200"/>
                </a:lnTo>
                <a:lnTo>
                  <a:pt x="5180753" y="177800"/>
                </a:lnTo>
                <a:lnTo>
                  <a:pt x="4952656" y="114300"/>
                </a:lnTo>
                <a:lnTo>
                  <a:pt x="4906252" y="114300"/>
                </a:lnTo>
                <a:lnTo>
                  <a:pt x="4765526" y="76200"/>
                </a:lnTo>
                <a:close/>
              </a:path>
              <a:path extrusionOk="0" h="8902700" w="7825105">
                <a:moveTo>
                  <a:pt x="4195766" y="7543800"/>
                </a:moveTo>
                <a:lnTo>
                  <a:pt x="3961608" y="7543800"/>
                </a:lnTo>
                <a:lnTo>
                  <a:pt x="4008629" y="7556500"/>
                </a:lnTo>
                <a:lnTo>
                  <a:pt x="4149133" y="7556500"/>
                </a:lnTo>
                <a:lnTo>
                  <a:pt x="4195766" y="7543800"/>
                </a:lnTo>
                <a:close/>
              </a:path>
              <a:path extrusionOk="0" h="8902700" w="7825105">
                <a:moveTo>
                  <a:pt x="4427240" y="7531100"/>
                </a:moveTo>
                <a:lnTo>
                  <a:pt x="3725285" y="7531100"/>
                </a:lnTo>
                <a:lnTo>
                  <a:pt x="3772698" y="7543800"/>
                </a:lnTo>
                <a:lnTo>
                  <a:pt x="4381185" y="7543800"/>
                </a:lnTo>
                <a:lnTo>
                  <a:pt x="4427240" y="7531100"/>
                </a:lnTo>
                <a:close/>
              </a:path>
              <a:path extrusionOk="0" h="8902700" w="7825105">
                <a:moveTo>
                  <a:pt x="4518961" y="7518400"/>
                </a:moveTo>
                <a:lnTo>
                  <a:pt x="3582668" y="7518400"/>
                </a:lnTo>
                <a:lnTo>
                  <a:pt x="3630266" y="7531100"/>
                </a:lnTo>
                <a:lnTo>
                  <a:pt x="4473167" y="7531100"/>
                </a:lnTo>
                <a:lnTo>
                  <a:pt x="4518961" y="7518400"/>
                </a:lnTo>
                <a:close/>
              </a:path>
              <a:path extrusionOk="0" h="8902700" w="7825105">
                <a:moveTo>
                  <a:pt x="4610137" y="7505700"/>
                </a:moveTo>
                <a:lnTo>
                  <a:pt x="3487316" y="7505700"/>
                </a:lnTo>
                <a:lnTo>
                  <a:pt x="3535017" y="7518400"/>
                </a:lnTo>
                <a:lnTo>
                  <a:pt x="4564619" y="7518400"/>
                </a:lnTo>
                <a:lnTo>
                  <a:pt x="4610137" y="7505700"/>
                </a:lnTo>
                <a:close/>
              </a:path>
              <a:path extrusionOk="0" h="8902700" w="7825105">
                <a:moveTo>
                  <a:pt x="4968714" y="7442200"/>
                </a:moveTo>
                <a:lnTo>
                  <a:pt x="3160392" y="7442200"/>
                </a:lnTo>
                <a:lnTo>
                  <a:pt x="3193045" y="7454900"/>
                </a:lnTo>
                <a:lnTo>
                  <a:pt x="3241788" y="7467600"/>
                </a:lnTo>
                <a:lnTo>
                  <a:pt x="3290799" y="7467600"/>
                </a:lnTo>
                <a:lnTo>
                  <a:pt x="3439571" y="7505700"/>
                </a:lnTo>
                <a:lnTo>
                  <a:pt x="4655509" y="7505700"/>
                </a:lnTo>
                <a:lnTo>
                  <a:pt x="4700733" y="7493000"/>
                </a:lnTo>
                <a:lnTo>
                  <a:pt x="4745804" y="7493000"/>
                </a:lnTo>
                <a:lnTo>
                  <a:pt x="4880055" y="7454900"/>
                </a:lnTo>
                <a:lnTo>
                  <a:pt x="4924472" y="7454900"/>
                </a:lnTo>
                <a:lnTo>
                  <a:pt x="4968714" y="7442200"/>
                </a:lnTo>
                <a:close/>
              </a:path>
              <a:path extrusionOk="0" h="8902700" w="7825105">
                <a:moveTo>
                  <a:pt x="3608782" y="5676900"/>
                </a:moveTo>
                <a:lnTo>
                  <a:pt x="3500531" y="5676900"/>
                </a:lnTo>
                <a:lnTo>
                  <a:pt x="3491381" y="5689600"/>
                </a:lnTo>
                <a:lnTo>
                  <a:pt x="3104932" y="7404100"/>
                </a:lnTo>
                <a:lnTo>
                  <a:pt x="3085751" y="7429500"/>
                </a:lnTo>
                <a:lnTo>
                  <a:pt x="5012779" y="7429500"/>
                </a:lnTo>
                <a:lnTo>
                  <a:pt x="5315897" y="7340600"/>
                </a:lnTo>
                <a:lnTo>
                  <a:pt x="5358387" y="7315200"/>
                </a:lnTo>
                <a:lnTo>
                  <a:pt x="5442718" y="7289800"/>
                </a:lnTo>
                <a:lnTo>
                  <a:pt x="5484550" y="7264400"/>
                </a:lnTo>
                <a:lnTo>
                  <a:pt x="5567525" y="7239000"/>
                </a:lnTo>
                <a:lnTo>
                  <a:pt x="5608660" y="7213600"/>
                </a:lnTo>
                <a:lnTo>
                  <a:pt x="5649555" y="7200900"/>
                </a:lnTo>
                <a:lnTo>
                  <a:pt x="5690206" y="7175500"/>
                </a:lnTo>
                <a:lnTo>
                  <a:pt x="5730607" y="7162800"/>
                </a:lnTo>
                <a:lnTo>
                  <a:pt x="5810648" y="7112000"/>
                </a:lnTo>
                <a:lnTo>
                  <a:pt x="5850278" y="7099300"/>
                </a:lnTo>
                <a:lnTo>
                  <a:pt x="5928739" y="7048500"/>
                </a:lnTo>
                <a:lnTo>
                  <a:pt x="5967561" y="7035800"/>
                </a:lnTo>
                <a:lnTo>
                  <a:pt x="6082344" y="6959600"/>
                </a:lnTo>
                <a:lnTo>
                  <a:pt x="6194514" y="6883400"/>
                </a:lnTo>
                <a:lnTo>
                  <a:pt x="6303958" y="6807200"/>
                </a:lnTo>
                <a:lnTo>
                  <a:pt x="6375352" y="6756400"/>
                </a:lnTo>
                <a:lnTo>
                  <a:pt x="6410566" y="6718300"/>
                </a:lnTo>
                <a:lnTo>
                  <a:pt x="6480006" y="6667500"/>
                </a:lnTo>
                <a:lnTo>
                  <a:pt x="6514224" y="6642100"/>
                </a:lnTo>
                <a:lnTo>
                  <a:pt x="6548102" y="6604000"/>
                </a:lnTo>
                <a:lnTo>
                  <a:pt x="6614821" y="6553200"/>
                </a:lnTo>
                <a:lnTo>
                  <a:pt x="6647654" y="6515100"/>
                </a:lnTo>
                <a:lnTo>
                  <a:pt x="6680129" y="6489700"/>
                </a:lnTo>
                <a:lnTo>
                  <a:pt x="6712244" y="6451600"/>
                </a:lnTo>
                <a:lnTo>
                  <a:pt x="6743993" y="6426200"/>
                </a:lnTo>
                <a:lnTo>
                  <a:pt x="6775374" y="6388100"/>
                </a:lnTo>
                <a:lnTo>
                  <a:pt x="6806380" y="6362700"/>
                </a:lnTo>
                <a:lnTo>
                  <a:pt x="6837010" y="6324600"/>
                </a:lnTo>
                <a:lnTo>
                  <a:pt x="6867257" y="6286500"/>
                </a:lnTo>
                <a:lnTo>
                  <a:pt x="6897119" y="6261100"/>
                </a:lnTo>
                <a:lnTo>
                  <a:pt x="6926590" y="6223000"/>
                </a:lnTo>
                <a:lnTo>
                  <a:pt x="6955667" y="6184900"/>
                </a:lnTo>
                <a:lnTo>
                  <a:pt x="6984346" y="6159500"/>
                </a:lnTo>
                <a:lnTo>
                  <a:pt x="7012622" y="6121400"/>
                </a:lnTo>
                <a:lnTo>
                  <a:pt x="7040492" y="6083300"/>
                </a:lnTo>
                <a:lnTo>
                  <a:pt x="7067951" y="6045200"/>
                </a:lnTo>
                <a:lnTo>
                  <a:pt x="7094994" y="6007100"/>
                </a:lnTo>
                <a:lnTo>
                  <a:pt x="7121619" y="5969000"/>
                </a:lnTo>
                <a:lnTo>
                  <a:pt x="7147820" y="5943600"/>
                </a:lnTo>
                <a:lnTo>
                  <a:pt x="7173594" y="5905500"/>
                </a:lnTo>
                <a:lnTo>
                  <a:pt x="7198936" y="5867400"/>
                </a:lnTo>
                <a:lnTo>
                  <a:pt x="7223842" y="5829300"/>
                </a:lnTo>
                <a:lnTo>
                  <a:pt x="7248309" y="5791200"/>
                </a:lnTo>
                <a:lnTo>
                  <a:pt x="7272331" y="5753100"/>
                </a:lnTo>
                <a:lnTo>
                  <a:pt x="7290011" y="5715000"/>
                </a:lnTo>
                <a:lnTo>
                  <a:pt x="3863566" y="5715000"/>
                </a:lnTo>
                <a:lnTo>
                  <a:pt x="3816019" y="5702300"/>
                </a:lnTo>
                <a:lnTo>
                  <a:pt x="3720515" y="5702300"/>
                </a:lnTo>
                <a:lnTo>
                  <a:pt x="3672590" y="5689600"/>
                </a:lnTo>
                <a:lnTo>
                  <a:pt x="3640569" y="5689600"/>
                </a:lnTo>
                <a:lnTo>
                  <a:pt x="3608782" y="5676900"/>
                </a:lnTo>
                <a:close/>
              </a:path>
              <a:path extrusionOk="0" h="8902700" w="7825105">
                <a:moveTo>
                  <a:pt x="7288187" y="1841500"/>
                </a:moveTo>
                <a:lnTo>
                  <a:pt x="4047799" y="1841500"/>
                </a:lnTo>
                <a:lnTo>
                  <a:pt x="4090462" y="1854200"/>
                </a:lnTo>
                <a:lnTo>
                  <a:pt x="4175562" y="1854200"/>
                </a:lnTo>
                <a:lnTo>
                  <a:pt x="4217965" y="1866900"/>
                </a:lnTo>
                <a:lnTo>
                  <a:pt x="4260248" y="1866900"/>
                </a:lnTo>
                <a:lnTo>
                  <a:pt x="4307991" y="1879600"/>
                </a:lnTo>
                <a:lnTo>
                  <a:pt x="4355267" y="1879600"/>
                </a:lnTo>
                <a:lnTo>
                  <a:pt x="4584219" y="1943100"/>
                </a:lnTo>
                <a:lnTo>
                  <a:pt x="4628443" y="1968500"/>
                </a:lnTo>
                <a:lnTo>
                  <a:pt x="4715233" y="1993900"/>
                </a:lnTo>
                <a:lnTo>
                  <a:pt x="4757775" y="2019300"/>
                </a:lnTo>
                <a:lnTo>
                  <a:pt x="4799733" y="2032000"/>
                </a:lnTo>
                <a:lnTo>
                  <a:pt x="4841096" y="2057400"/>
                </a:lnTo>
                <a:lnTo>
                  <a:pt x="4881852" y="2070100"/>
                </a:lnTo>
                <a:lnTo>
                  <a:pt x="4921989" y="2095500"/>
                </a:lnTo>
                <a:lnTo>
                  <a:pt x="4961497" y="2120900"/>
                </a:lnTo>
                <a:lnTo>
                  <a:pt x="5000362" y="2146300"/>
                </a:lnTo>
                <a:lnTo>
                  <a:pt x="5038574" y="2171700"/>
                </a:lnTo>
                <a:lnTo>
                  <a:pt x="5076121" y="2197100"/>
                </a:lnTo>
                <a:lnTo>
                  <a:pt x="5112992" y="2222500"/>
                </a:lnTo>
                <a:lnTo>
                  <a:pt x="5149174" y="2247900"/>
                </a:lnTo>
                <a:lnTo>
                  <a:pt x="5184657" y="2273300"/>
                </a:lnTo>
                <a:lnTo>
                  <a:pt x="5219429" y="2311400"/>
                </a:lnTo>
                <a:lnTo>
                  <a:pt x="5253478" y="2336800"/>
                </a:lnTo>
                <a:lnTo>
                  <a:pt x="5286792" y="2362200"/>
                </a:lnTo>
                <a:lnTo>
                  <a:pt x="5319361" y="2400300"/>
                </a:lnTo>
                <a:lnTo>
                  <a:pt x="5351172" y="2425700"/>
                </a:lnTo>
                <a:lnTo>
                  <a:pt x="5382214" y="2463800"/>
                </a:lnTo>
                <a:lnTo>
                  <a:pt x="5412475" y="2501900"/>
                </a:lnTo>
                <a:lnTo>
                  <a:pt x="5441943" y="2527300"/>
                </a:lnTo>
                <a:lnTo>
                  <a:pt x="5470608" y="2565400"/>
                </a:lnTo>
                <a:lnTo>
                  <a:pt x="5498458" y="2603500"/>
                </a:lnTo>
                <a:lnTo>
                  <a:pt x="5525480" y="2641600"/>
                </a:lnTo>
                <a:lnTo>
                  <a:pt x="5551664" y="2667000"/>
                </a:lnTo>
                <a:lnTo>
                  <a:pt x="5576997" y="2705100"/>
                </a:lnTo>
                <a:lnTo>
                  <a:pt x="5601469" y="2743200"/>
                </a:lnTo>
                <a:lnTo>
                  <a:pt x="5625067" y="2781300"/>
                </a:lnTo>
                <a:lnTo>
                  <a:pt x="5647781" y="2819400"/>
                </a:lnTo>
                <a:lnTo>
                  <a:pt x="5669598" y="2870200"/>
                </a:lnTo>
                <a:lnTo>
                  <a:pt x="5690506" y="2908300"/>
                </a:lnTo>
                <a:lnTo>
                  <a:pt x="5710495" y="2946400"/>
                </a:lnTo>
                <a:lnTo>
                  <a:pt x="5729553" y="2984500"/>
                </a:lnTo>
                <a:lnTo>
                  <a:pt x="5747668" y="3022600"/>
                </a:lnTo>
                <a:lnTo>
                  <a:pt x="5764829" y="3073400"/>
                </a:lnTo>
                <a:lnTo>
                  <a:pt x="5781023" y="3111500"/>
                </a:lnTo>
                <a:lnTo>
                  <a:pt x="5796240" y="3149600"/>
                </a:lnTo>
                <a:lnTo>
                  <a:pt x="5810467" y="3200400"/>
                </a:lnTo>
                <a:lnTo>
                  <a:pt x="5823694" y="3238500"/>
                </a:lnTo>
                <a:lnTo>
                  <a:pt x="5835909" y="3289300"/>
                </a:lnTo>
                <a:lnTo>
                  <a:pt x="5847099" y="3327400"/>
                </a:lnTo>
                <a:lnTo>
                  <a:pt x="5857255" y="3378200"/>
                </a:lnTo>
                <a:lnTo>
                  <a:pt x="5866363" y="3416300"/>
                </a:lnTo>
                <a:lnTo>
                  <a:pt x="5874412" y="3467100"/>
                </a:lnTo>
                <a:lnTo>
                  <a:pt x="5881391" y="3505200"/>
                </a:lnTo>
                <a:lnTo>
                  <a:pt x="5887288" y="3556000"/>
                </a:lnTo>
                <a:lnTo>
                  <a:pt x="5892092" y="3606800"/>
                </a:lnTo>
                <a:lnTo>
                  <a:pt x="5895791" y="3644900"/>
                </a:lnTo>
                <a:lnTo>
                  <a:pt x="5898373" y="3695700"/>
                </a:lnTo>
                <a:lnTo>
                  <a:pt x="5899827" y="3746500"/>
                </a:lnTo>
                <a:lnTo>
                  <a:pt x="5900142" y="3784600"/>
                </a:lnTo>
                <a:lnTo>
                  <a:pt x="5899305" y="3835400"/>
                </a:lnTo>
                <a:lnTo>
                  <a:pt x="5897305" y="3886200"/>
                </a:lnTo>
                <a:lnTo>
                  <a:pt x="5894130" y="3924300"/>
                </a:lnTo>
                <a:lnTo>
                  <a:pt x="5889770" y="3975100"/>
                </a:lnTo>
                <a:lnTo>
                  <a:pt x="5884212" y="4025900"/>
                </a:lnTo>
                <a:lnTo>
                  <a:pt x="5877444" y="4076700"/>
                </a:lnTo>
                <a:lnTo>
                  <a:pt x="5869503" y="4127500"/>
                </a:lnTo>
                <a:lnTo>
                  <a:pt x="5860441" y="4165600"/>
                </a:lnTo>
                <a:lnTo>
                  <a:pt x="5850274" y="4216400"/>
                </a:lnTo>
                <a:lnTo>
                  <a:pt x="5839018" y="4267200"/>
                </a:lnTo>
                <a:lnTo>
                  <a:pt x="5826690" y="4305300"/>
                </a:lnTo>
                <a:lnTo>
                  <a:pt x="5813304" y="4356100"/>
                </a:lnTo>
                <a:lnTo>
                  <a:pt x="5798877" y="4394200"/>
                </a:lnTo>
                <a:lnTo>
                  <a:pt x="5783424" y="4445000"/>
                </a:lnTo>
                <a:lnTo>
                  <a:pt x="5766961" y="4483100"/>
                </a:lnTo>
                <a:lnTo>
                  <a:pt x="5749505" y="4533900"/>
                </a:lnTo>
                <a:lnTo>
                  <a:pt x="5731069" y="4572000"/>
                </a:lnTo>
                <a:lnTo>
                  <a:pt x="5711672" y="4610100"/>
                </a:lnTo>
                <a:lnTo>
                  <a:pt x="5691328" y="4660900"/>
                </a:lnTo>
                <a:lnTo>
                  <a:pt x="5670052" y="4699000"/>
                </a:lnTo>
                <a:lnTo>
                  <a:pt x="5647862" y="4737100"/>
                </a:lnTo>
                <a:lnTo>
                  <a:pt x="5624773" y="4775200"/>
                </a:lnTo>
                <a:lnTo>
                  <a:pt x="5600799" y="4813300"/>
                </a:lnTo>
                <a:lnTo>
                  <a:pt x="5575958" y="4851400"/>
                </a:lnTo>
                <a:lnTo>
                  <a:pt x="5550266" y="4889500"/>
                </a:lnTo>
                <a:lnTo>
                  <a:pt x="5523736" y="4927600"/>
                </a:lnTo>
                <a:lnTo>
                  <a:pt x="5496387" y="4965700"/>
                </a:lnTo>
                <a:lnTo>
                  <a:pt x="5468233" y="5003800"/>
                </a:lnTo>
                <a:lnTo>
                  <a:pt x="5439290" y="5029200"/>
                </a:lnTo>
                <a:lnTo>
                  <a:pt x="5409574" y="5067300"/>
                </a:lnTo>
                <a:lnTo>
                  <a:pt x="5379101" y="5105400"/>
                </a:lnTo>
                <a:lnTo>
                  <a:pt x="5347887" y="5130800"/>
                </a:lnTo>
                <a:lnTo>
                  <a:pt x="5315946" y="5168900"/>
                </a:lnTo>
                <a:lnTo>
                  <a:pt x="5283296" y="5194300"/>
                </a:lnTo>
                <a:lnTo>
                  <a:pt x="5249952" y="5219700"/>
                </a:lnTo>
                <a:lnTo>
                  <a:pt x="5215930" y="5257800"/>
                </a:lnTo>
                <a:lnTo>
                  <a:pt x="5181245" y="5283200"/>
                </a:lnTo>
                <a:lnTo>
                  <a:pt x="5145913" y="5308600"/>
                </a:lnTo>
                <a:lnTo>
                  <a:pt x="5109951" y="5334000"/>
                </a:lnTo>
                <a:lnTo>
                  <a:pt x="5073373" y="5359400"/>
                </a:lnTo>
                <a:lnTo>
                  <a:pt x="5036196" y="5384800"/>
                </a:lnTo>
                <a:lnTo>
                  <a:pt x="4960107" y="5435600"/>
                </a:lnTo>
                <a:lnTo>
                  <a:pt x="4881811" y="5486400"/>
                </a:lnTo>
                <a:lnTo>
                  <a:pt x="4841874" y="5499100"/>
                </a:lnTo>
                <a:lnTo>
                  <a:pt x="4801433" y="5524500"/>
                </a:lnTo>
                <a:lnTo>
                  <a:pt x="4760503" y="5537200"/>
                </a:lnTo>
                <a:lnTo>
                  <a:pt x="4719099" y="5562600"/>
                </a:lnTo>
                <a:lnTo>
                  <a:pt x="4677239" y="5575300"/>
                </a:lnTo>
                <a:lnTo>
                  <a:pt x="4634937" y="5600700"/>
                </a:lnTo>
                <a:lnTo>
                  <a:pt x="4372740" y="5676900"/>
                </a:lnTo>
                <a:lnTo>
                  <a:pt x="4327790" y="5676900"/>
                </a:lnTo>
                <a:lnTo>
                  <a:pt x="4282525" y="5689600"/>
                </a:lnTo>
                <a:lnTo>
                  <a:pt x="4236961" y="5689600"/>
                </a:lnTo>
                <a:lnTo>
                  <a:pt x="4191113" y="5702300"/>
                </a:lnTo>
                <a:lnTo>
                  <a:pt x="4144998" y="5702300"/>
                </a:lnTo>
                <a:lnTo>
                  <a:pt x="4098630" y="5715000"/>
                </a:lnTo>
                <a:lnTo>
                  <a:pt x="7290011" y="5715000"/>
                </a:lnTo>
                <a:lnTo>
                  <a:pt x="7295905" y="5702300"/>
                </a:lnTo>
                <a:lnTo>
                  <a:pt x="7319026" y="5664200"/>
                </a:lnTo>
                <a:lnTo>
                  <a:pt x="7341691" y="5626100"/>
                </a:lnTo>
                <a:lnTo>
                  <a:pt x="7363896" y="5588000"/>
                </a:lnTo>
                <a:lnTo>
                  <a:pt x="7385635" y="5549900"/>
                </a:lnTo>
                <a:lnTo>
                  <a:pt x="7406905" y="5511800"/>
                </a:lnTo>
                <a:lnTo>
                  <a:pt x="7427702" y="5461000"/>
                </a:lnTo>
                <a:lnTo>
                  <a:pt x="7448022" y="5422900"/>
                </a:lnTo>
                <a:lnTo>
                  <a:pt x="7467860" y="5384800"/>
                </a:lnTo>
                <a:lnTo>
                  <a:pt x="7487212" y="5346700"/>
                </a:lnTo>
                <a:lnTo>
                  <a:pt x="7506075" y="5295900"/>
                </a:lnTo>
                <a:lnTo>
                  <a:pt x="7524443" y="5257800"/>
                </a:lnTo>
                <a:lnTo>
                  <a:pt x="7542314" y="5219700"/>
                </a:lnTo>
                <a:lnTo>
                  <a:pt x="7559682" y="5168900"/>
                </a:lnTo>
                <a:lnTo>
                  <a:pt x="7576544" y="5130800"/>
                </a:lnTo>
                <a:lnTo>
                  <a:pt x="7592895" y="5080000"/>
                </a:lnTo>
                <a:lnTo>
                  <a:pt x="7608731" y="5041900"/>
                </a:lnTo>
                <a:lnTo>
                  <a:pt x="7624048" y="4991100"/>
                </a:lnTo>
                <a:lnTo>
                  <a:pt x="7638842" y="4953000"/>
                </a:lnTo>
                <a:lnTo>
                  <a:pt x="7653109" y="4902200"/>
                </a:lnTo>
                <a:lnTo>
                  <a:pt x="7666845" y="4864100"/>
                </a:lnTo>
                <a:lnTo>
                  <a:pt x="7680044" y="4813300"/>
                </a:lnTo>
                <a:lnTo>
                  <a:pt x="7692705" y="4775200"/>
                </a:lnTo>
                <a:lnTo>
                  <a:pt x="7704821" y="4724400"/>
                </a:lnTo>
                <a:lnTo>
                  <a:pt x="7716389" y="4673600"/>
                </a:lnTo>
                <a:lnTo>
                  <a:pt x="7727405" y="4635500"/>
                </a:lnTo>
                <a:lnTo>
                  <a:pt x="7737865" y="4584700"/>
                </a:lnTo>
                <a:lnTo>
                  <a:pt x="7747764" y="4533900"/>
                </a:lnTo>
                <a:lnTo>
                  <a:pt x="7757099" y="4495800"/>
                </a:lnTo>
                <a:lnTo>
                  <a:pt x="7765864" y="4445000"/>
                </a:lnTo>
                <a:lnTo>
                  <a:pt x="7774057" y="4394200"/>
                </a:lnTo>
                <a:lnTo>
                  <a:pt x="7781650" y="4343400"/>
                </a:lnTo>
                <a:lnTo>
                  <a:pt x="7788623" y="4305300"/>
                </a:lnTo>
                <a:lnTo>
                  <a:pt x="7794979" y="4254500"/>
                </a:lnTo>
                <a:lnTo>
                  <a:pt x="7800719" y="4203700"/>
                </a:lnTo>
                <a:lnTo>
                  <a:pt x="7805848" y="4152900"/>
                </a:lnTo>
                <a:lnTo>
                  <a:pt x="7810369" y="4114800"/>
                </a:lnTo>
                <a:lnTo>
                  <a:pt x="7814283" y="4064000"/>
                </a:lnTo>
                <a:lnTo>
                  <a:pt x="7817595" y="4013200"/>
                </a:lnTo>
                <a:lnTo>
                  <a:pt x="7820308" y="3975100"/>
                </a:lnTo>
                <a:lnTo>
                  <a:pt x="7822423" y="3924300"/>
                </a:lnTo>
                <a:lnTo>
                  <a:pt x="7823945" y="3873500"/>
                </a:lnTo>
                <a:lnTo>
                  <a:pt x="7824876" y="3822700"/>
                </a:lnTo>
                <a:lnTo>
                  <a:pt x="7825104" y="3797300"/>
                </a:lnTo>
                <a:lnTo>
                  <a:pt x="7825037" y="3746500"/>
                </a:lnTo>
                <a:lnTo>
                  <a:pt x="7824153" y="3683000"/>
                </a:lnTo>
                <a:lnTo>
                  <a:pt x="7822750" y="3644900"/>
                </a:lnTo>
                <a:lnTo>
                  <a:pt x="7820772" y="3594100"/>
                </a:lnTo>
                <a:lnTo>
                  <a:pt x="7818220" y="3543300"/>
                </a:lnTo>
                <a:lnTo>
                  <a:pt x="7815099" y="3505200"/>
                </a:lnTo>
                <a:lnTo>
                  <a:pt x="7811410" y="3454400"/>
                </a:lnTo>
                <a:lnTo>
                  <a:pt x="7807158" y="3403600"/>
                </a:lnTo>
                <a:lnTo>
                  <a:pt x="7802344" y="3365500"/>
                </a:lnTo>
                <a:lnTo>
                  <a:pt x="7796973" y="3314700"/>
                </a:lnTo>
                <a:lnTo>
                  <a:pt x="7791046" y="3276600"/>
                </a:lnTo>
                <a:lnTo>
                  <a:pt x="7784567" y="3225800"/>
                </a:lnTo>
                <a:lnTo>
                  <a:pt x="7777539" y="3175000"/>
                </a:lnTo>
                <a:lnTo>
                  <a:pt x="7769965" y="3136900"/>
                </a:lnTo>
                <a:lnTo>
                  <a:pt x="7761847" y="3086100"/>
                </a:lnTo>
                <a:lnTo>
                  <a:pt x="7753190" y="3048000"/>
                </a:lnTo>
                <a:lnTo>
                  <a:pt x="7743995" y="2997200"/>
                </a:lnTo>
                <a:lnTo>
                  <a:pt x="7734266" y="2959100"/>
                </a:lnTo>
                <a:lnTo>
                  <a:pt x="7724006" y="2908300"/>
                </a:lnTo>
                <a:lnTo>
                  <a:pt x="7713217" y="2870200"/>
                </a:lnTo>
                <a:lnTo>
                  <a:pt x="7701903" y="2819400"/>
                </a:lnTo>
                <a:lnTo>
                  <a:pt x="7690067" y="2781300"/>
                </a:lnTo>
                <a:lnTo>
                  <a:pt x="7677711" y="2730500"/>
                </a:lnTo>
                <a:lnTo>
                  <a:pt x="7664839" y="2692400"/>
                </a:lnTo>
                <a:lnTo>
                  <a:pt x="7651454" y="2654300"/>
                </a:lnTo>
                <a:lnTo>
                  <a:pt x="7637558" y="2603500"/>
                </a:lnTo>
                <a:lnTo>
                  <a:pt x="7623154" y="2565400"/>
                </a:lnTo>
                <a:lnTo>
                  <a:pt x="7608247" y="2514600"/>
                </a:lnTo>
                <a:lnTo>
                  <a:pt x="7592837" y="2476500"/>
                </a:lnTo>
                <a:lnTo>
                  <a:pt x="7576929" y="2438400"/>
                </a:lnTo>
                <a:lnTo>
                  <a:pt x="7560526" y="2387600"/>
                </a:lnTo>
                <a:lnTo>
                  <a:pt x="7543630" y="2349500"/>
                </a:lnTo>
                <a:lnTo>
                  <a:pt x="7526244" y="2311400"/>
                </a:lnTo>
                <a:lnTo>
                  <a:pt x="7508372" y="2273300"/>
                </a:lnTo>
                <a:lnTo>
                  <a:pt x="7490016" y="2222500"/>
                </a:lnTo>
                <a:lnTo>
                  <a:pt x="7471179" y="2184400"/>
                </a:lnTo>
                <a:lnTo>
                  <a:pt x="7451865" y="2146300"/>
                </a:lnTo>
                <a:lnTo>
                  <a:pt x="7432076" y="2108200"/>
                </a:lnTo>
                <a:lnTo>
                  <a:pt x="7411815" y="2070100"/>
                </a:lnTo>
                <a:lnTo>
                  <a:pt x="7391085" y="2019300"/>
                </a:lnTo>
                <a:lnTo>
                  <a:pt x="7369890" y="1981200"/>
                </a:lnTo>
                <a:lnTo>
                  <a:pt x="7348232" y="1943100"/>
                </a:lnTo>
                <a:lnTo>
                  <a:pt x="7326114" y="1905000"/>
                </a:lnTo>
                <a:lnTo>
                  <a:pt x="7303539" y="1866900"/>
                </a:lnTo>
                <a:lnTo>
                  <a:pt x="7288187" y="1841500"/>
                </a:lnTo>
                <a:close/>
              </a:path>
              <a:path extrusionOk="0" h="8902700" w="7825105">
                <a:moveTo>
                  <a:pt x="3545861" y="5664200"/>
                </a:moveTo>
                <a:lnTo>
                  <a:pt x="3529107" y="5664200"/>
                </a:lnTo>
                <a:lnTo>
                  <a:pt x="3513552" y="5676900"/>
                </a:lnTo>
                <a:lnTo>
                  <a:pt x="3577217" y="5676900"/>
                </a:lnTo>
                <a:lnTo>
                  <a:pt x="3545861" y="5664200"/>
                </a:lnTo>
                <a:close/>
              </a:path>
              <a:path extrusionOk="0" h="8902700" w="7825105">
                <a:moveTo>
                  <a:pt x="4628234" y="50800"/>
                </a:moveTo>
                <a:lnTo>
                  <a:pt x="3305686" y="50800"/>
                </a:lnTo>
                <a:lnTo>
                  <a:pt x="3221164" y="76200"/>
                </a:lnTo>
                <a:lnTo>
                  <a:pt x="4718122" y="76200"/>
                </a:lnTo>
                <a:lnTo>
                  <a:pt x="4670476" y="63500"/>
                </a:lnTo>
                <a:lnTo>
                  <a:pt x="4628234" y="50800"/>
                </a:lnTo>
                <a:close/>
              </a:path>
              <a:path extrusionOk="0" h="8902700" w="7825105">
                <a:moveTo>
                  <a:pt x="4543542" y="38100"/>
                </a:moveTo>
                <a:lnTo>
                  <a:pt x="3390479" y="38100"/>
                </a:lnTo>
                <a:lnTo>
                  <a:pt x="3348051" y="50800"/>
                </a:lnTo>
                <a:lnTo>
                  <a:pt x="4585921" y="50800"/>
                </a:lnTo>
                <a:lnTo>
                  <a:pt x="4543542" y="38100"/>
                </a:lnTo>
                <a:close/>
              </a:path>
              <a:path extrusionOk="0" h="8902700" w="7825105">
                <a:moveTo>
                  <a:pt x="4416049" y="25400"/>
                </a:moveTo>
                <a:lnTo>
                  <a:pt x="3518097" y="25400"/>
                </a:lnTo>
                <a:lnTo>
                  <a:pt x="3475506" y="38100"/>
                </a:lnTo>
                <a:lnTo>
                  <a:pt x="4458602" y="38100"/>
                </a:lnTo>
                <a:lnTo>
                  <a:pt x="4416049" y="25400"/>
                </a:lnTo>
                <a:close/>
              </a:path>
              <a:path extrusionOk="0" h="8902700" w="7825105">
                <a:moveTo>
                  <a:pt x="4288119" y="12700"/>
                </a:moveTo>
                <a:lnTo>
                  <a:pt x="3646121" y="12700"/>
                </a:lnTo>
                <a:lnTo>
                  <a:pt x="3603408" y="25400"/>
                </a:lnTo>
                <a:lnTo>
                  <a:pt x="4330804" y="25400"/>
                </a:lnTo>
                <a:lnTo>
                  <a:pt x="4288119" y="12700"/>
                </a:lnTo>
                <a:close/>
              </a:path>
              <a:path extrusionOk="0" h="8902700" w="7825105">
                <a:moveTo>
                  <a:pt x="4074256" y="0"/>
                </a:moveTo>
                <a:lnTo>
                  <a:pt x="3860070" y="0"/>
                </a:lnTo>
                <a:lnTo>
                  <a:pt x="3817244" y="12700"/>
                </a:lnTo>
                <a:lnTo>
                  <a:pt x="4117072" y="12700"/>
                </a:lnTo>
                <a:lnTo>
                  <a:pt x="4074256" y="0"/>
                </a:lnTo>
                <a:close/>
              </a:path>
            </a:pathLst>
          </a:custGeom>
          <a:solidFill>
            <a:srgbClr val="D2CABC">
              <a:alpha val="45882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77595"/>
            <a:ext cx="20104099" cy="4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7777651" y="4549950"/>
            <a:ext cx="12055370" cy="6292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6825">
            <a:spAutoFit/>
          </a:bodyPr>
          <a:lstStyle/>
          <a:p>
            <a:pPr indent="0" lvl="0" marL="12700" marR="1452880" rtl="0" algn="l">
              <a:lnSpc>
                <a:spcPct val="108313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8300"/>
              <a:buFont typeface="Montserrat"/>
              <a:buNone/>
            </a:pPr>
            <a:r>
              <a:rPr b="0" i="0" lang="fr-FR" sz="8300" u="none" cap="none" strike="noStrike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Méthode Ikigai : </a:t>
            </a:r>
            <a:r>
              <a:rPr b="1" i="0" lang="fr-FR" sz="8300" u="none" cap="none" strike="noStrike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trouver du sens et aligner sa vie pro</a:t>
            </a:r>
            <a:endParaRPr b="1" i="0" sz="8300" u="none" cap="none" strike="noStrike">
              <a:solidFill>
                <a:srgbClr val="F158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r">
              <a:spcBef>
                <a:spcPts val="7445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</a:pPr>
            <a:r>
              <a:rPr lang="fr-FR" sz="6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#PDLC2026</a:t>
            </a:r>
            <a:endParaRPr sz="6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7777638" y="3834954"/>
            <a:ext cx="7359015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95"/>
              </a:spcBef>
              <a:spcAft>
                <a:spcPts val="0"/>
              </a:spcAft>
              <a:buClr>
                <a:srgbClr val="3E257F"/>
              </a:buClr>
              <a:buSzPts val="4950"/>
              <a:buFont typeface="Montserrat"/>
              <a:buNone/>
            </a:pPr>
            <a:r>
              <a:rPr b="1" i="1" lang="fr-FR" sz="4950">
                <a:solidFill>
                  <a:srgbClr val="3E257F"/>
                </a:solidFill>
                <a:latin typeface="Montserrat"/>
                <a:ea typeface="Montserrat"/>
                <a:cs typeface="Montserrat"/>
                <a:sym typeface="Montserrat"/>
              </a:rPr>
              <a:t>Place de l’emploi</a:t>
            </a:r>
            <a:endParaRPr b="1" i="1" sz="495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050" y="5197475"/>
            <a:ext cx="2566702" cy="25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/>
          <p:nvPr/>
        </p:nvSpPr>
        <p:spPr>
          <a:xfrm>
            <a:off x="5741077" y="10122568"/>
            <a:ext cx="518686" cy="518686"/>
          </a:xfrm>
          <a:custGeom>
            <a:rect b="b" l="l" r="r" t="t"/>
            <a:pathLst>
              <a:path extrusionOk="0" h="518795" w="518795">
                <a:moveTo>
                  <a:pt x="325208" y="259207"/>
                </a:moveTo>
                <a:lnTo>
                  <a:pt x="216776" y="197523"/>
                </a:lnTo>
                <a:lnTo>
                  <a:pt x="216776" y="320890"/>
                </a:lnTo>
                <a:lnTo>
                  <a:pt x="325208" y="259207"/>
                </a:lnTo>
                <a:close/>
              </a:path>
              <a:path extrusionOk="0" h="518795" w="518795">
                <a:moveTo>
                  <a:pt x="518414" y="259207"/>
                </a:moveTo>
                <a:lnTo>
                  <a:pt x="514235" y="212610"/>
                </a:lnTo>
                <a:lnTo>
                  <a:pt x="502196" y="168757"/>
                </a:lnTo>
                <a:lnTo>
                  <a:pt x="483019" y="128384"/>
                </a:lnTo>
                <a:lnTo>
                  <a:pt x="466623" y="105194"/>
                </a:lnTo>
                <a:lnTo>
                  <a:pt x="466623" y="270332"/>
                </a:lnTo>
                <a:lnTo>
                  <a:pt x="466521" y="299008"/>
                </a:lnTo>
                <a:lnTo>
                  <a:pt x="463003" y="339839"/>
                </a:lnTo>
                <a:lnTo>
                  <a:pt x="444550" y="383120"/>
                </a:lnTo>
                <a:lnTo>
                  <a:pt x="382333" y="401688"/>
                </a:lnTo>
                <a:lnTo>
                  <a:pt x="328117" y="404279"/>
                </a:lnTo>
                <a:lnTo>
                  <a:pt x="279984" y="405231"/>
                </a:lnTo>
                <a:lnTo>
                  <a:pt x="259207" y="405371"/>
                </a:lnTo>
                <a:lnTo>
                  <a:pt x="183692" y="405231"/>
                </a:lnTo>
                <a:lnTo>
                  <a:pt x="141630" y="404279"/>
                </a:lnTo>
                <a:lnTo>
                  <a:pt x="97104" y="396633"/>
                </a:lnTo>
                <a:lnTo>
                  <a:pt x="65659" y="372402"/>
                </a:lnTo>
                <a:lnTo>
                  <a:pt x="55410" y="330276"/>
                </a:lnTo>
                <a:lnTo>
                  <a:pt x="51879" y="270332"/>
                </a:lnTo>
                <a:lnTo>
                  <a:pt x="51879" y="219417"/>
                </a:lnTo>
                <a:lnTo>
                  <a:pt x="55410" y="178587"/>
                </a:lnTo>
                <a:lnTo>
                  <a:pt x="73863" y="135305"/>
                </a:lnTo>
                <a:lnTo>
                  <a:pt x="136080" y="116738"/>
                </a:lnTo>
                <a:lnTo>
                  <a:pt x="190284" y="114147"/>
                </a:lnTo>
                <a:lnTo>
                  <a:pt x="238429" y="113195"/>
                </a:lnTo>
                <a:lnTo>
                  <a:pt x="311200" y="113157"/>
                </a:lnTo>
                <a:lnTo>
                  <a:pt x="334721" y="113195"/>
                </a:lnTo>
                <a:lnTo>
                  <a:pt x="376783" y="114147"/>
                </a:lnTo>
                <a:lnTo>
                  <a:pt x="421309" y="121780"/>
                </a:lnTo>
                <a:lnTo>
                  <a:pt x="452755" y="146024"/>
                </a:lnTo>
                <a:lnTo>
                  <a:pt x="463003" y="188137"/>
                </a:lnTo>
                <a:lnTo>
                  <a:pt x="466521" y="248081"/>
                </a:lnTo>
                <a:lnTo>
                  <a:pt x="466623" y="270332"/>
                </a:lnTo>
                <a:lnTo>
                  <a:pt x="466623" y="105194"/>
                </a:lnTo>
                <a:lnTo>
                  <a:pt x="426212" y="60960"/>
                </a:lnTo>
                <a:lnTo>
                  <a:pt x="390029" y="35394"/>
                </a:lnTo>
                <a:lnTo>
                  <a:pt x="349656" y="16217"/>
                </a:lnTo>
                <a:lnTo>
                  <a:pt x="305803" y="4178"/>
                </a:lnTo>
                <a:lnTo>
                  <a:pt x="259207" y="0"/>
                </a:lnTo>
                <a:lnTo>
                  <a:pt x="212610" y="4178"/>
                </a:lnTo>
                <a:lnTo>
                  <a:pt x="168757" y="16217"/>
                </a:lnTo>
                <a:lnTo>
                  <a:pt x="128384" y="35394"/>
                </a:lnTo>
                <a:lnTo>
                  <a:pt x="92202" y="60960"/>
                </a:lnTo>
                <a:lnTo>
                  <a:pt x="60960" y="92202"/>
                </a:lnTo>
                <a:lnTo>
                  <a:pt x="35382" y="128384"/>
                </a:lnTo>
                <a:lnTo>
                  <a:pt x="16217" y="168757"/>
                </a:lnTo>
                <a:lnTo>
                  <a:pt x="4178" y="212610"/>
                </a:lnTo>
                <a:lnTo>
                  <a:pt x="0" y="259207"/>
                </a:lnTo>
                <a:lnTo>
                  <a:pt x="4178" y="305803"/>
                </a:lnTo>
                <a:lnTo>
                  <a:pt x="16217" y="349656"/>
                </a:lnTo>
                <a:lnTo>
                  <a:pt x="35382" y="390029"/>
                </a:lnTo>
                <a:lnTo>
                  <a:pt x="60960" y="426212"/>
                </a:lnTo>
                <a:lnTo>
                  <a:pt x="92202" y="457454"/>
                </a:lnTo>
                <a:lnTo>
                  <a:pt x="128384" y="483019"/>
                </a:lnTo>
                <a:lnTo>
                  <a:pt x="168757" y="502196"/>
                </a:lnTo>
                <a:lnTo>
                  <a:pt x="212610" y="514235"/>
                </a:lnTo>
                <a:lnTo>
                  <a:pt x="259207" y="518414"/>
                </a:lnTo>
                <a:lnTo>
                  <a:pt x="305803" y="514235"/>
                </a:lnTo>
                <a:lnTo>
                  <a:pt x="349656" y="502196"/>
                </a:lnTo>
                <a:lnTo>
                  <a:pt x="390029" y="483019"/>
                </a:lnTo>
                <a:lnTo>
                  <a:pt x="426212" y="457454"/>
                </a:lnTo>
                <a:lnTo>
                  <a:pt x="457454" y="426212"/>
                </a:lnTo>
                <a:lnTo>
                  <a:pt x="483019" y="390029"/>
                </a:lnTo>
                <a:lnTo>
                  <a:pt x="502196" y="349656"/>
                </a:lnTo>
                <a:lnTo>
                  <a:pt x="514235" y="305803"/>
                </a:lnTo>
                <a:lnTo>
                  <a:pt x="518414" y="259207"/>
                </a:lnTo>
                <a:close/>
              </a:path>
            </a:pathLst>
          </a:custGeom>
          <a:solidFill>
            <a:srgbClr val="1010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4377952" y="10122559"/>
            <a:ext cx="518686" cy="518686"/>
          </a:xfrm>
          <a:custGeom>
            <a:rect b="b" l="l" r="r" t="t"/>
            <a:pathLst>
              <a:path extrusionOk="0" h="518795" w="518794">
                <a:moveTo>
                  <a:pt x="259217" y="0"/>
                </a:moveTo>
                <a:lnTo>
                  <a:pt x="212623" y="4176"/>
                </a:lnTo>
                <a:lnTo>
                  <a:pt x="168769" y="16216"/>
                </a:lnTo>
                <a:lnTo>
                  <a:pt x="128387" y="35388"/>
                </a:lnTo>
                <a:lnTo>
                  <a:pt x="92208" y="60961"/>
                </a:lnTo>
                <a:lnTo>
                  <a:pt x="60965" y="92202"/>
                </a:lnTo>
                <a:lnTo>
                  <a:pt x="35391" y="128379"/>
                </a:lnTo>
                <a:lnTo>
                  <a:pt x="16217" y="168760"/>
                </a:lnTo>
                <a:lnTo>
                  <a:pt x="4176" y="212613"/>
                </a:lnTo>
                <a:lnTo>
                  <a:pt x="0" y="259206"/>
                </a:lnTo>
                <a:lnTo>
                  <a:pt x="4176" y="305800"/>
                </a:lnTo>
                <a:lnTo>
                  <a:pt x="16217" y="349653"/>
                </a:lnTo>
                <a:lnTo>
                  <a:pt x="35391" y="390034"/>
                </a:lnTo>
                <a:lnTo>
                  <a:pt x="60965" y="426211"/>
                </a:lnTo>
                <a:lnTo>
                  <a:pt x="92208" y="457452"/>
                </a:lnTo>
                <a:lnTo>
                  <a:pt x="128387" y="483024"/>
                </a:lnTo>
                <a:lnTo>
                  <a:pt x="168769" y="502197"/>
                </a:lnTo>
                <a:lnTo>
                  <a:pt x="212623" y="514237"/>
                </a:lnTo>
                <a:lnTo>
                  <a:pt x="259217" y="518413"/>
                </a:lnTo>
                <a:lnTo>
                  <a:pt x="305810" y="514237"/>
                </a:lnTo>
                <a:lnTo>
                  <a:pt x="349663" y="502197"/>
                </a:lnTo>
                <a:lnTo>
                  <a:pt x="390044" y="483024"/>
                </a:lnTo>
                <a:lnTo>
                  <a:pt x="426221" y="457452"/>
                </a:lnTo>
                <a:lnTo>
                  <a:pt x="457462" y="426211"/>
                </a:lnTo>
                <a:lnTo>
                  <a:pt x="483035" y="390034"/>
                </a:lnTo>
                <a:lnTo>
                  <a:pt x="490295" y="374742"/>
                </a:lnTo>
                <a:lnTo>
                  <a:pt x="141671" y="374742"/>
                </a:lnTo>
                <a:lnTo>
                  <a:pt x="141671" y="201428"/>
                </a:lnTo>
                <a:lnTo>
                  <a:pt x="297467" y="201428"/>
                </a:lnTo>
                <a:lnTo>
                  <a:pt x="299208" y="199709"/>
                </a:lnTo>
                <a:lnTo>
                  <a:pt x="311813" y="196577"/>
                </a:lnTo>
                <a:lnTo>
                  <a:pt x="333309" y="196130"/>
                </a:lnTo>
                <a:lnTo>
                  <a:pt x="509722" y="196130"/>
                </a:lnTo>
                <a:lnTo>
                  <a:pt x="504947" y="178738"/>
                </a:lnTo>
                <a:lnTo>
                  <a:pt x="168235" y="178738"/>
                </a:lnTo>
                <a:lnTo>
                  <a:pt x="155889" y="176222"/>
                </a:lnTo>
                <a:lnTo>
                  <a:pt x="145808" y="169363"/>
                </a:lnTo>
                <a:lnTo>
                  <a:pt x="139011" y="159195"/>
                </a:lnTo>
                <a:lnTo>
                  <a:pt x="136519" y="146749"/>
                </a:lnTo>
                <a:lnTo>
                  <a:pt x="139011" y="134300"/>
                </a:lnTo>
                <a:lnTo>
                  <a:pt x="145808" y="124136"/>
                </a:lnTo>
                <a:lnTo>
                  <a:pt x="155889" y="117283"/>
                </a:lnTo>
                <a:lnTo>
                  <a:pt x="168235" y="114771"/>
                </a:lnTo>
                <a:lnTo>
                  <a:pt x="473416" y="114771"/>
                </a:lnTo>
                <a:lnTo>
                  <a:pt x="457462" y="92202"/>
                </a:lnTo>
                <a:lnTo>
                  <a:pt x="426221" y="60961"/>
                </a:lnTo>
                <a:lnTo>
                  <a:pt x="390044" y="35388"/>
                </a:lnTo>
                <a:lnTo>
                  <a:pt x="349663" y="16216"/>
                </a:lnTo>
                <a:lnTo>
                  <a:pt x="305810" y="4176"/>
                </a:lnTo>
                <a:lnTo>
                  <a:pt x="259217" y="0"/>
                </a:lnTo>
                <a:close/>
              </a:path>
              <a:path extrusionOk="0" h="518795" w="518794">
                <a:moveTo>
                  <a:pt x="229616" y="201428"/>
                </a:moveTo>
                <a:lnTo>
                  <a:pt x="195323" y="201428"/>
                </a:lnTo>
                <a:lnTo>
                  <a:pt x="195323" y="374742"/>
                </a:lnTo>
                <a:lnTo>
                  <a:pt x="229616" y="374742"/>
                </a:lnTo>
                <a:lnTo>
                  <a:pt x="229616" y="201428"/>
                </a:lnTo>
                <a:close/>
              </a:path>
              <a:path extrusionOk="0" h="518795" w="518794">
                <a:moveTo>
                  <a:pt x="313770" y="244882"/>
                </a:moveTo>
                <a:lnTo>
                  <a:pt x="299602" y="247532"/>
                </a:lnTo>
                <a:lnTo>
                  <a:pt x="289372" y="255188"/>
                </a:lnTo>
                <a:lnTo>
                  <a:pt x="283168" y="267411"/>
                </a:lnTo>
                <a:lnTo>
                  <a:pt x="281080" y="283760"/>
                </a:lnTo>
                <a:lnTo>
                  <a:pt x="281080" y="374742"/>
                </a:lnTo>
                <a:lnTo>
                  <a:pt x="342973" y="374742"/>
                </a:lnTo>
                <a:lnTo>
                  <a:pt x="342973" y="283760"/>
                </a:lnTo>
                <a:lnTo>
                  <a:pt x="341183" y="267159"/>
                </a:lnTo>
                <a:lnTo>
                  <a:pt x="335765" y="254964"/>
                </a:lnTo>
                <a:lnTo>
                  <a:pt x="326651" y="247448"/>
                </a:lnTo>
                <a:lnTo>
                  <a:pt x="313770" y="244882"/>
                </a:lnTo>
                <a:close/>
              </a:path>
              <a:path extrusionOk="0" h="518795" w="518794">
                <a:moveTo>
                  <a:pt x="509722" y="196130"/>
                </a:moveTo>
                <a:lnTo>
                  <a:pt x="333309" y="196130"/>
                </a:lnTo>
                <a:lnTo>
                  <a:pt x="358662" y="200363"/>
                </a:lnTo>
                <a:lnTo>
                  <a:pt x="378615" y="213158"/>
                </a:lnTo>
                <a:lnTo>
                  <a:pt x="391679" y="234658"/>
                </a:lnTo>
                <a:lnTo>
                  <a:pt x="396364" y="265007"/>
                </a:lnTo>
                <a:lnTo>
                  <a:pt x="396364" y="374742"/>
                </a:lnTo>
                <a:lnTo>
                  <a:pt x="490295" y="374742"/>
                </a:lnTo>
                <a:lnTo>
                  <a:pt x="502207" y="349653"/>
                </a:lnTo>
                <a:lnTo>
                  <a:pt x="514247" y="305800"/>
                </a:lnTo>
                <a:lnTo>
                  <a:pt x="518424" y="259206"/>
                </a:lnTo>
                <a:lnTo>
                  <a:pt x="514247" y="212613"/>
                </a:lnTo>
                <a:lnTo>
                  <a:pt x="509722" y="196130"/>
                </a:lnTo>
                <a:close/>
              </a:path>
              <a:path extrusionOk="0" h="518795" w="518794">
                <a:moveTo>
                  <a:pt x="297467" y="201428"/>
                </a:moveTo>
                <a:lnTo>
                  <a:pt x="281080" y="201428"/>
                </a:lnTo>
                <a:lnTo>
                  <a:pt x="281080" y="224768"/>
                </a:lnTo>
                <a:lnTo>
                  <a:pt x="290595" y="208211"/>
                </a:lnTo>
                <a:lnTo>
                  <a:pt x="297467" y="201428"/>
                </a:lnTo>
                <a:close/>
              </a:path>
              <a:path extrusionOk="0" h="518795" w="518794">
                <a:moveTo>
                  <a:pt x="473416" y="114771"/>
                </a:moveTo>
                <a:lnTo>
                  <a:pt x="168235" y="114771"/>
                </a:lnTo>
                <a:lnTo>
                  <a:pt x="180587" y="117283"/>
                </a:lnTo>
                <a:lnTo>
                  <a:pt x="190672" y="124136"/>
                </a:lnTo>
                <a:lnTo>
                  <a:pt x="197470" y="134300"/>
                </a:lnTo>
                <a:lnTo>
                  <a:pt x="199962" y="146749"/>
                </a:lnTo>
                <a:lnTo>
                  <a:pt x="197470" y="159195"/>
                </a:lnTo>
                <a:lnTo>
                  <a:pt x="190672" y="169363"/>
                </a:lnTo>
                <a:lnTo>
                  <a:pt x="180587" y="176222"/>
                </a:lnTo>
                <a:lnTo>
                  <a:pt x="168235" y="178738"/>
                </a:lnTo>
                <a:lnTo>
                  <a:pt x="504947" y="178738"/>
                </a:lnTo>
                <a:lnTo>
                  <a:pt x="502207" y="168760"/>
                </a:lnTo>
                <a:lnTo>
                  <a:pt x="483035" y="128379"/>
                </a:lnTo>
                <a:lnTo>
                  <a:pt x="473416" y="114771"/>
                </a:lnTo>
                <a:close/>
              </a:path>
            </a:pathLst>
          </a:custGeom>
          <a:solidFill>
            <a:srgbClr val="1010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1"/>
          <p:cNvGrpSpPr/>
          <p:nvPr/>
        </p:nvGrpSpPr>
        <p:grpSpPr>
          <a:xfrm>
            <a:off x="5055277" y="10122559"/>
            <a:ext cx="518686" cy="518686"/>
            <a:chOff x="4035589" y="10041001"/>
            <a:chExt cx="518795" cy="518795"/>
          </a:xfrm>
        </p:grpSpPr>
        <p:sp>
          <p:nvSpPr>
            <p:cNvPr id="57" name="Google Shape;57;p1"/>
            <p:cNvSpPr/>
            <p:nvPr/>
          </p:nvSpPr>
          <p:spPr>
            <a:xfrm>
              <a:off x="4035589" y="10041001"/>
              <a:ext cx="518795" cy="518795"/>
            </a:xfrm>
            <a:custGeom>
              <a:rect b="b" l="l" r="r" t="t"/>
              <a:pathLst>
                <a:path extrusionOk="0" h="518795" w="518795">
                  <a:moveTo>
                    <a:pt x="259206" y="0"/>
                  </a:moveTo>
                  <a:lnTo>
                    <a:pt x="212613" y="4176"/>
                  </a:lnTo>
                  <a:lnTo>
                    <a:pt x="168760" y="16216"/>
                  </a:lnTo>
                  <a:lnTo>
                    <a:pt x="128379" y="35388"/>
                  </a:lnTo>
                  <a:lnTo>
                    <a:pt x="92202" y="60961"/>
                  </a:lnTo>
                  <a:lnTo>
                    <a:pt x="60961" y="92202"/>
                  </a:lnTo>
                  <a:lnTo>
                    <a:pt x="35388" y="128379"/>
                  </a:lnTo>
                  <a:lnTo>
                    <a:pt x="16216" y="168760"/>
                  </a:lnTo>
                  <a:lnTo>
                    <a:pt x="4176" y="212613"/>
                  </a:lnTo>
                  <a:lnTo>
                    <a:pt x="0" y="259206"/>
                  </a:lnTo>
                  <a:lnTo>
                    <a:pt x="4176" y="305800"/>
                  </a:lnTo>
                  <a:lnTo>
                    <a:pt x="16216" y="349653"/>
                  </a:lnTo>
                  <a:lnTo>
                    <a:pt x="35388" y="390034"/>
                  </a:lnTo>
                  <a:lnTo>
                    <a:pt x="60961" y="426211"/>
                  </a:lnTo>
                  <a:lnTo>
                    <a:pt x="92202" y="457452"/>
                  </a:lnTo>
                  <a:lnTo>
                    <a:pt x="128379" y="483024"/>
                  </a:lnTo>
                  <a:lnTo>
                    <a:pt x="168760" y="502197"/>
                  </a:lnTo>
                  <a:lnTo>
                    <a:pt x="212613" y="514237"/>
                  </a:lnTo>
                  <a:lnTo>
                    <a:pt x="259206" y="518413"/>
                  </a:lnTo>
                  <a:lnTo>
                    <a:pt x="305800" y="514237"/>
                  </a:lnTo>
                  <a:lnTo>
                    <a:pt x="349653" y="502197"/>
                  </a:lnTo>
                  <a:lnTo>
                    <a:pt x="390034" y="483024"/>
                  </a:lnTo>
                  <a:lnTo>
                    <a:pt x="426211" y="457452"/>
                  </a:lnTo>
                  <a:lnTo>
                    <a:pt x="457452" y="426211"/>
                  </a:lnTo>
                  <a:lnTo>
                    <a:pt x="475033" y="401338"/>
                  </a:lnTo>
                  <a:lnTo>
                    <a:pt x="259206" y="401338"/>
                  </a:lnTo>
                  <a:lnTo>
                    <a:pt x="221121" y="401172"/>
                  </a:lnTo>
                  <a:lnTo>
                    <a:pt x="181075" y="398233"/>
                  </a:lnTo>
                  <a:lnTo>
                    <a:pt x="140938" y="377485"/>
                  </a:lnTo>
                  <a:lnTo>
                    <a:pt x="120183" y="337344"/>
                  </a:lnTo>
                  <a:lnTo>
                    <a:pt x="117255" y="297301"/>
                  </a:lnTo>
                  <a:lnTo>
                    <a:pt x="117122" y="282518"/>
                  </a:lnTo>
                  <a:lnTo>
                    <a:pt x="117122" y="235900"/>
                  </a:lnTo>
                  <a:lnTo>
                    <a:pt x="118768" y="190114"/>
                  </a:lnTo>
                  <a:lnTo>
                    <a:pt x="131138" y="152987"/>
                  </a:lnTo>
                  <a:lnTo>
                    <a:pt x="166110" y="124551"/>
                  </a:lnTo>
                  <a:lnTo>
                    <a:pt x="210736" y="117518"/>
                  </a:lnTo>
                  <a:lnTo>
                    <a:pt x="475041" y="117085"/>
                  </a:lnTo>
                  <a:lnTo>
                    <a:pt x="457452" y="92202"/>
                  </a:lnTo>
                  <a:lnTo>
                    <a:pt x="426211" y="60961"/>
                  </a:lnTo>
                  <a:lnTo>
                    <a:pt x="390034" y="35388"/>
                  </a:lnTo>
                  <a:lnTo>
                    <a:pt x="349653" y="16216"/>
                  </a:lnTo>
                  <a:lnTo>
                    <a:pt x="305800" y="4176"/>
                  </a:lnTo>
                  <a:lnTo>
                    <a:pt x="259206" y="0"/>
                  </a:lnTo>
                  <a:close/>
                </a:path>
                <a:path extrusionOk="0" h="518795" w="518795">
                  <a:moveTo>
                    <a:pt x="475041" y="117085"/>
                  </a:moveTo>
                  <a:lnTo>
                    <a:pt x="259206" y="117085"/>
                  </a:lnTo>
                  <a:lnTo>
                    <a:pt x="297295" y="117255"/>
                  </a:lnTo>
                  <a:lnTo>
                    <a:pt x="307678" y="117518"/>
                  </a:lnTo>
                  <a:lnTo>
                    <a:pt x="352303" y="124551"/>
                  </a:lnTo>
                  <a:lnTo>
                    <a:pt x="387276" y="152987"/>
                  </a:lnTo>
                  <a:lnTo>
                    <a:pt x="399649" y="190114"/>
                  </a:lnTo>
                  <a:lnTo>
                    <a:pt x="401292" y="235900"/>
                  </a:lnTo>
                  <a:lnTo>
                    <a:pt x="401292" y="282518"/>
                  </a:lnTo>
                  <a:lnTo>
                    <a:pt x="399649" y="328314"/>
                  </a:lnTo>
                  <a:lnTo>
                    <a:pt x="387276" y="365437"/>
                  </a:lnTo>
                  <a:lnTo>
                    <a:pt x="352303" y="393883"/>
                  </a:lnTo>
                  <a:lnTo>
                    <a:pt x="307678" y="400910"/>
                  </a:lnTo>
                  <a:lnTo>
                    <a:pt x="259206" y="401338"/>
                  </a:lnTo>
                  <a:lnTo>
                    <a:pt x="475033" y="401338"/>
                  </a:lnTo>
                  <a:lnTo>
                    <a:pt x="483024" y="390034"/>
                  </a:lnTo>
                  <a:lnTo>
                    <a:pt x="502197" y="349653"/>
                  </a:lnTo>
                  <a:lnTo>
                    <a:pt x="514237" y="305800"/>
                  </a:lnTo>
                  <a:lnTo>
                    <a:pt x="518413" y="259206"/>
                  </a:lnTo>
                  <a:lnTo>
                    <a:pt x="514237" y="212613"/>
                  </a:lnTo>
                  <a:lnTo>
                    <a:pt x="502197" y="168760"/>
                  </a:lnTo>
                  <a:lnTo>
                    <a:pt x="483024" y="128379"/>
                  </a:lnTo>
                  <a:lnTo>
                    <a:pt x="475041" y="117085"/>
                  </a:lnTo>
                  <a:close/>
                </a:path>
              </a:pathLst>
            </a:custGeom>
            <a:solidFill>
              <a:srgbClr val="10101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r>
                <a:t/>
              </a:r>
              <a:endParaRPr b="0" i="0" sz="18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" name="Google Shape;58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78318" y="10183701"/>
              <a:ext cx="232963" cy="2330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11372" y="252638"/>
            <a:ext cx="1662265" cy="230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99c368e66_0_164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3d99c368e66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d99c368e66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d99c368e66_0_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d99c368e66_0_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d99c368e66_0_1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d99c368e66_0_164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d99c368e66_0_164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d99c368e66_0_164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d99c368e66_0_164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3d99c368e66_0_1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g3d99c368e66_0_164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263" name="Google Shape;263;g3d99c368e66_0_164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Google Shape;264;g3d99c368e66_0_16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g3d99c368e66_0_164"/>
          <p:cNvSpPr txBox="1"/>
          <p:nvPr>
            <p:ph type="title"/>
          </p:nvPr>
        </p:nvSpPr>
        <p:spPr>
          <a:xfrm>
            <a:off x="237132" y="1674056"/>
            <a:ext cx="174591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950">
                <a:solidFill>
                  <a:srgbClr val="F15829"/>
                </a:solidFill>
              </a:rPr>
              <a:t>2</a:t>
            </a:r>
            <a:r>
              <a:rPr lang="fr-FR" sz="6950">
                <a:solidFill>
                  <a:srgbClr val="F15829"/>
                </a:solidFill>
              </a:rPr>
              <a:t>- Ce pour quoi je suis doué.e</a:t>
            </a:r>
            <a:endParaRPr sz="2200">
              <a:solidFill>
                <a:srgbClr val="F15829"/>
              </a:solidFill>
            </a:endParaRPr>
          </a:p>
        </p:txBody>
      </p:sp>
      <p:sp>
        <p:nvSpPr>
          <p:cNvPr id="266" name="Google Shape;266;g3d99c368e66_0_164"/>
          <p:cNvSpPr txBox="1"/>
          <p:nvPr/>
        </p:nvSpPr>
        <p:spPr>
          <a:xfrm>
            <a:off x="621375" y="3251643"/>
            <a:ext cx="93657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Réflexion personnelle: </a:t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Notion de Flow …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Détectez une situation ?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Quels </a:t>
            </a: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expertises</a:t>
            </a: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, savoir-faires, savoir-êtres utilisez vous ?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Imaginez un titre pour cette situation-action / </a:t>
            </a:r>
            <a:r>
              <a:rPr i="1"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exemple “ l’organisateur créatif, la professeure ingénieuse…”</a:t>
            </a:r>
            <a:endParaRPr i="1"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g3d99c368e66_0_164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d99c368e66_0_164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3d99c368e66_0_164" title="White Minimalist Handwritten Signature Typography 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25000" y="1292899"/>
            <a:ext cx="10505575" cy="1050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g3d99c368e66_0_164"/>
          <p:cNvCxnSpPr/>
          <p:nvPr/>
        </p:nvCxnSpPr>
        <p:spPr>
          <a:xfrm>
            <a:off x="8098150" y="2960575"/>
            <a:ext cx="3053400" cy="2802600"/>
          </a:xfrm>
          <a:prstGeom prst="straightConnector1">
            <a:avLst/>
          </a:prstGeom>
          <a:noFill/>
          <a:ln cap="flat" cmpd="sng" w="38100">
            <a:solidFill>
              <a:srgbClr val="F1582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g3d99c368e66_0_164"/>
          <p:cNvSpPr txBox="1"/>
          <p:nvPr/>
        </p:nvSpPr>
        <p:spPr>
          <a:xfrm>
            <a:off x="443750" y="9932835"/>
            <a:ext cx="1084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pour continuer chez vous :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Trouvez deux ou trois autres situations de Flow et entourez ce qui relève des talents.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d99c368e66_0_190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3d99c368e66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d99c368e66_0_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d99c368e66_0_1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d99c368e66_0_1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d99c368e66_0_1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d99c368e66_0_190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d99c368e66_0_190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d99c368e66_0_190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d99c368e66_0_190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3d99c368e66_0_1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g3d99c368e66_0_190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288" name="Google Shape;288;g3d99c368e66_0_190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9" name="Google Shape;289;g3d99c368e66_0_19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g3d99c368e66_0_190"/>
          <p:cNvSpPr txBox="1"/>
          <p:nvPr>
            <p:ph type="title"/>
          </p:nvPr>
        </p:nvSpPr>
        <p:spPr>
          <a:xfrm>
            <a:off x="237132" y="1674056"/>
            <a:ext cx="174591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950">
                <a:solidFill>
                  <a:srgbClr val="F15829"/>
                </a:solidFill>
              </a:rPr>
              <a:t>3</a:t>
            </a:r>
            <a:r>
              <a:rPr lang="fr-FR" sz="6950">
                <a:solidFill>
                  <a:srgbClr val="F15829"/>
                </a:solidFill>
              </a:rPr>
              <a:t>- Ce </a:t>
            </a:r>
            <a:r>
              <a:rPr lang="fr-FR" sz="6950">
                <a:solidFill>
                  <a:srgbClr val="F15829"/>
                </a:solidFill>
              </a:rPr>
              <a:t>dont le monde a besoin</a:t>
            </a:r>
            <a:endParaRPr sz="2200">
              <a:solidFill>
                <a:srgbClr val="F15829"/>
              </a:solidFill>
            </a:endParaRPr>
          </a:p>
        </p:txBody>
      </p:sp>
      <p:sp>
        <p:nvSpPr>
          <p:cNvPr id="291" name="Google Shape;291;g3d99c368e66_0_190"/>
          <p:cNvSpPr txBox="1"/>
          <p:nvPr/>
        </p:nvSpPr>
        <p:spPr>
          <a:xfrm>
            <a:off x="659525" y="3642213"/>
            <a:ext cx="75102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Réflexion personnelle: </a:t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Choisissez les domaines dont vous vous sentez proche et dans lequel vous souhaiteriez vous investir  ? (liste)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Choisissez votre contribution !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Quel domaine, pourquoi ?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g3d99c368e66_0_190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d99c368e66_0_190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3d99c368e66_0_190" title="White Minimalist Handwritten Signature Typography 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25000" y="1292899"/>
            <a:ext cx="10505575" cy="1050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g3d99c368e66_0_190"/>
          <p:cNvCxnSpPr/>
          <p:nvPr/>
        </p:nvCxnSpPr>
        <p:spPr>
          <a:xfrm>
            <a:off x="13026475" y="2664500"/>
            <a:ext cx="3493500" cy="3197400"/>
          </a:xfrm>
          <a:prstGeom prst="straightConnector1">
            <a:avLst/>
          </a:prstGeom>
          <a:noFill/>
          <a:ln cap="flat" cmpd="sng" w="38100">
            <a:solidFill>
              <a:srgbClr val="F1582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g3d99c368e66_0_190"/>
          <p:cNvSpPr txBox="1"/>
          <p:nvPr/>
        </p:nvSpPr>
        <p:spPr>
          <a:xfrm>
            <a:off x="659525" y="9599785"/>
            <a:ext cx="10505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pour continuer chez vous :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Remarquez les évènements, situations qui vous irritent, révoltent … Cela parle certainement d’une cause qui vous est importante.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99c368e66_1_3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3d99c368e66_1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d99c368e66_1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d99c368e66_1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d99c368e66_1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d99c368e66_1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d99c368e66_1_3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d99c368e66_1_3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d99c368e66_1_3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3d99c368e66_1_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g3d99c368e66_1_3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312" name="Google Shape;312;g3d99c368e66_1_3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g3d99c368e66_1_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g3d99c368e66_1_3"/>
          <p:cNvSpPr txBox="1"/>
          <p:nvPr>
            <p:ph type="title"/>
          </p:nvPr>
        </p:nvSpPr>
        <p:spPr>
          <a:xfrm>
            <a:off x="237132" y="1674056"/>
            <a:ext cx="174591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950">
                <a:solidFill>
                  <a:srgbClr val="F15829"/>
                </a:solidFill>
              </a:rPr>
              <a:t>3- Ce dont le monde a besoin</a:t>
            </a:r>
            <a:endParaRPr sz="2200">
              <a:solidFill>
                <a:srgbClr val="F15829"/>
              </a:solidFill>
            </a:endParaRPr>
          </a:p>
        </p:txBody>
      </p:sp>
      <p:sp>
        <p:nvSpPr>
          <p:cNvPr id="315" name="Google Shape;315;g3d99c368e66_1_3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d99c368e66_1_3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d99c368e66_1_3"/>
          <p:cNvSpPr txBox="1"/>
          <p:nvPr/>
        </p:nvSpPr>
        <p:spPr>
          <a:xfrm>
            <a:off x="237125" y="3710571"/>
            <a:ext cx="196776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Liste des Domaines : 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l’esprit et de l’intellect : besoin de savoir,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de connaissance,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d’information  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du corps, du soin : besoin de santé,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de forme,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de bien-être physique,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de nourriture saine 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du Beau: besoin de sensorialité,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d’art ,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besoin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d’harmonie, besoin d’esthétique, Besoin d’inspiration…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du Coeur : Besoin d’amour, besoin de compassion, besoin de relier, besoin d’hospitalité…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spiritualité :besoin de spiritualité, besoin d’universalité 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la conscience: besoin de justice, besoin de droit, besoin d’honneteté, besoin d’action sociale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la distraction: besoin d’émotions, besoin de rire, besoin d’amusement…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la consommation: besoin de production, besoin de distribution des biens, besoin de fabriquer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la terre : besoin de ressources, besoin de protéger le vivant, besoin de cultiver…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D247E"/>
              </a:buClr>
              <a:buSzPts val="2400"/>
              <a:buFont typeface="Montserrat"/>
              <a:buChar char="-"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Domaine de l’ordre : besoin de structures, besoins de lois/cadres…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Vous pouvez en trouver d’autres ce n’est pas exhaustif. </a:t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99c368e66_0_238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3d99c368e66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d99c368e66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d99c368e66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d99c368e66_0_2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d99c368e66_0_2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3d99c368e66_0_238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d99c368e66_0_238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d99c368e66_0_238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d99c368e66_0_238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3d99c368e66_0_2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g3d99c368e66_0_238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334" name="Google Shape;334;g3d99c368e66_0_238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5" name="Google Shape;335;g3d99c368e66_0_2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g3d99c368e66_0_238"/>
          <p:cNvSpPr txBox="1"/>
          <p:nvPr>
            <p:ph type="title"/>
          </p:nvPr>
        </p:nvSpPr>
        <p:spPr>
          <a:xfrm>
            <a:off x="237132" y="1674056"/>
            <a:ext cx="174591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950">
                <a:solidFill>
                  <a:srgbClr val="F15829"/>
                </a:solidFill>
              </a:rPr>
              <a:t>4</a:t>
            </a:r>
            <a:r>
              <a:rPr lang="fr-FR" sz="6950">
                <a:solidFill>
                  <a:srgbClr val="F15829"/>
                </a:solidFill>
              </a:rPr>
              <a:t>- Ce pourquoi je peux être payé</a:t>
            </a:r>
            <a:endParaRPr sz="2200">
              <a:solidFill>
                <a:srgbClr val="F15829"/>
              </a:solidFill>
            </a:endParaRPr>
          </a:p>
        </p:txBody>
      </p:sp>
      <p:sp>
        <p:nvSpPr>
          <p:cNvPr id="337" name="Google Shape;337;g3d99c368e66_0_238"/>
          <p:cNvSpPr txBox="1"/>
          <p:nvPr/>
        </p:nvSpPr>
        <p:spPr>
          <a:xfrm>
            <a:off x="779300" y="3755538"/>
            <a:ext cx="7510200" cy="60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Réflexion personnelle: </a:t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De quel problème êtes vous une partie de la solution de par votre activité (ou future activité)  professionnelle  ?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= On peut vous rémunérer pour cette action.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g3d99c368e66_0_238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3d99c368e66_0_238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3d99c368e66_0_238" title="White Minimalist Handwritten Signature Typography 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25000" y="1292899"/>
            <a:ext cx="10505575" cy="1050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g3d99c368e66_0_238"/>
          <p:cNvCxnSpPr/>
          <p:nvPr/>
        </p:nvCxnSpPr>
        <p:spPr>
          <a:xfrm>
            <a:off x="13381750" y="2703975"/>
            <a:ext cx="177600" cy="6138000"/>
          </a:xfrm>
          <a:prstGeom prst="straightConnector1">
            <a:avLst/>
          </a:prstGeom>
          <a:noFill/>
          <a:ln cap="flat" cmpd="sng" w="38100">
            <a:solidFill>
              <a:srgbClr val="F1582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2" name="Google Shape;342;g3d99c368e66_0_238"/>
          <p:cNvSpPr txBox="1"/>
          <p:nvPr/>
        </p:nvSpPr>
        <p:spPr>
          <a:xfrm>
            <a:off x="560825" y="9563774"/>
            <a:ext cx="11656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pour continuer chez vous :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Identifiez tous les rôles que vous pourriez prendre pour résoudre le problème surlequel vous souhaiteriez être acteur/actrice.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99c368e66_0_262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3d99c368e66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d99c368e66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d99c368e66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d99c368e66_0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d99c368e66_0_2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d99c368e66_0_262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d99c368e66_0_262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3d99c368e66_0_262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d99c368e66_0_262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g3d99c368e66_0_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g3d99c368e66_0_262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359" name="Google Shape;359;g3d99c368e66_0_262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0" name="Google Shape;360;g3d99c368e66_0_26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g3d99c368e66_0_262"/>
          <p:cNvSpPr txBox="1"/>
          <p:nvPr>
            <p:ph type="title"/>
          </p:nvPr>
        </p:nvSpPr>
        <p:spPr>
          <a:xfrm>
            <a:off x="237132" y="1674056"/>
            <a:ext cx="174591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950">
                <a:solidFill>
                  <a:srgbClr val="F15829"/>
                </a:solidFill>
              </a:rPr>
              <a:t>Mon Ikigai est ….</a:t>
            </a:r>
            <a:endParaRPr sz="2200">
              <a:solidFill>
                <a:srgbClr val="F15829"/>
              </a:solidFill>
            </a:endParaRPr>
          </a:p>
        </p:txBody>
      </p:sp>
      <p:sp>
        <p:nvSpPr>
          <p:cNvPr id="362" name="Google Shape;362;g3d99c368e66_0_262"/>
          <p:cNvSpPr txBox="1"/>
          <p:nvPr/>
        </p:nvSpPr>
        <p:spPr>
          <a:xfrm>
            <a:off x="779300" y="3755538"/>
            <a:ext cx="7510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g3d99c368e66_0_262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d99c368e66_0_262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3d99c368e66_0_262"/>
          <p:cNvSpPr txBox="1"/>
          <p:nvPr/>
        </p:nvSpPr>
        <p:spPr>
          <a:xfrm>
            <a:off x="364825" y="3642213"/>
            <a:ext cx="8517000" cy="60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En binome </a:t>
            </a:r>
            <a:r>
              <a:rPr b="1"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Partagez en binome votre travail exploratoire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Le partenaire fait une ou deux propositions d’Ikigai + appropriation par la personne concernée.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g3d99c368e66_0_262"/>
          <p:cNvSpPr txBox="1"/>
          <p:nvPr/>
        </p:nvSpPr>
        <p:spPr>
          <a:xfrm>
            <a:off x="10221775" y="3095063"/>
            <a:ext cx="8684400" cy="6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141413"/>
                </a:solidFill>
              </a:rPr>
              <a:t>Naturaliste des pâtes vivantes</a:t>
            </a:r>
            <a:endParaRPr b="1" sz="2400">
              <a:solidFill>
                <a:srgbClr val="141413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3D3D3A"/>
                </a:solidFill>
              </a:rPr>
              <a:t>Développe des pains à fermentation longue dont la science prouve les bienfaits sur le microbiote.</a:t>
            </a:r>
            <a:endParaRPr sz="2400">
              <a:solidFill>
                <a:srgbClr val="3D3D3A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D3D3A"/>
              </a:solidFill>
            </a:endParaRPr>
          </a:p>
          <a:p>
            <a:pPr indent="0" lvl="0" marL="114300" marR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3B6D11"/>
                </a:solidFill>
                <a:highlight>
                  <a:srgbClr val="EAF3DE"/>
                </a:highlight>
              </a:rPr>
              <a:t>Problème du monde = &gt; l’accès à une alimentation de qualité </a:t>
            </a:r>
            <a:endParaRPr sz="2400">
              <a:solidFill>
                <a:srgbClr val="3B6D11"/>
              </a:solidFill>
              <a:highlight>
                <a:srgbClr val="EAF3DE"/>
              </a:highlight>
            </a:endParaRPr>
          </a:p>
          <a:p>
            <a:pPr indent="0" lvl="0" marL="114300" marR="1143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27500A"/>
                </a:solidFill>
                <a:highlight>
                  <a:srgbClr val="EAF3DE"/>
                </a:highlight>
              </a:rPr>
              <a:t>Le pain industriel, trop rapide à produire, est appauvri en nutriments et saturé d'additifs — une génération entière a arrêté de manger du vrai pain.</a:t>
            </a:r>
            <a:endParaRPr sz="2400">
              <a:solidFill>
                <a:srgbClr val="27500A"/>
              </a:solidFill>
              <a:highlight>
                <a:srgbClr val="EAF3DE"/>
              </a:highlight>
            </a:endParaRPr>
          </a:p>
          <a:p>
            <a:pPr indent="0" lvl="0" marL="114300" marR="1143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500A"/>
              </a:solidFill>
              <a:highlight>
                <a:srgbClr val="EAF3DE"/>
              </a:highlight>
            </a:endParaRPr>
          </a:p>
          <a:p>
            <a:pPr indent="0" lvl="0" marL="114300" marR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73726C"/>
                </a:solidFill>
                <a:highlight>
                  <a:srgbClr val="F5F4ED"/>
                </a:highlight>
              </a:rPr>
              <a:t>Talent </a:t>
            </a:r>
            <a:endParaRPr sz="2400">
              <a:solidFill>
                <a:srgbClr val="73726C"/>
              </a:solidFill>
              <a:highlight>
                <a:srgbClr val="F5F4ED"/>
              </a:highlight>
            </a:endParaRPr>
          </a:p>
          <a:p>
            <a:pPr indent="0" lvl="0" marL="114300" marR="1143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3D3D3A"/>
                </a:solidFill>
                <a:highlight>
                  <a:srgbClr val="F5F4ED"/>
                </a:highlight>
              </a:rPr>
              <a:t>Maîtriser la biologie des levains pour produire un pain digestible, nutritif et sans compromis.</a:t>
            </a:r>
            <a:endParaRPr sz="2400">
              <a:solidFill>
                <a:srgbClr val="3D3D3A"/>
              </a:solidFill>
              <a:highlight>
                <a:srgbClr val="F5F4ED"/>
              </a:highlight>
            </a:endParaRPr>
          </a:p>
        </p:txBody>
      </p:sp>
      <p:pic>
        <p:nvPicPr>
          <p:cNvPr id="367" name="Google Shape;367;g3d99c368e66_0_2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21775" y="826875"/>
            <a:ext cx="2782922" cy="185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"/>
          <p:cNvSpPr/>
          <p:nvPr/>
        </p:nvSpPr>
        <p:spPr>
          <a:xfrm>
            <a:off x="0" y="0"/>
            <a:ext cx="9861842" cy="11309350"/>
          </a:xfrm>
          <a:prstGeom prst="rect">
            <a:avLst/>
          </a:prstGeom>
          <a:solidFill>
            <a:srgbClr val="342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🙋‍♀️ Femme Qui Lève La Main Emoji" id="373" name="Google Shape;3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9650" y="6170521"/>
            <a:ext cx="2209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"/>
          <p:cNvSpPr/>
          <p:nvPr/>
        </p:nvSpPr>
        <p:spPr>
          <a:xfrm>
            <a:off x="6191904" y="790606"/>
            <a:ext cx="2236427" cy="2236427"/>
          </a:xfrm>
          <a:custGeom>
            <a:rect b="b" l="l" r="r" t="t"/>
            <a:pathLst>
              <a:path extrusionOk="0" h="3044190" w="3044190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44894" y="2428047"/>
                </a:lnTo>
                <a:lnTo>
                  <a:pt x="2771206" y="2391476"/>
                </a:lnTo>
                <a:lnTo>
                  <a:pt x="2796451" y="2354107"/>
                </a:lnTo>
                <a:lnTo>
                  <a:pt x="2820608" y="2315961"/>
                </a:lnTo>
                <a:lnTo>
                  <a:pt x="2843654" y="2277061"/>
                </a:lnTo>
                <a:lnTo>
                  <a:pt x="2865567" y="2237428"/>
                </a:lnTo>
                <a:lnTo>
                  <a:pt x="2886325" y="2197086"/>
                </a:lnTo>
                <a:lnTo>
                  <a:pt x="2905905" y="2156057"/>
                </a:lnTo>
                <a:lnTo>
                  <a:pt x="2924285" y="2114363"/>
                </a:lnTo>
                <a:lnTo>
                  <a:pt x="2941442" y="2072026"/>
                </a:lnTo>
                <a:lnTo>
                  <a:pt x="2957355" y="2029068"/>
                </a:lnTo>
                <a:lnTo>
                  <a:pt x="2972002" y="1985512"/>
                </a:lnTo>
                <a:lnTo>
                  <a:pt x="2985359" y="1941380"/>
                </a:lnTo>
                <a:lnTo>
                  <a:pt x="2997405" y="1896695"/>
                </a:lnTo>
                <a:lnTo>
                  <a:pt x="3008117" y="1851478"/>
                </a:lnTo>
                <a:lnTo>
                  <a:pt x="3017473" y="1805752"/>
                </a:lnTo>
                <a:lnTo>
                  <a:pt x="3025451" y="1759539"/>
                </a:lnTo>
                <a:lnTo>
                  <a:pt x="3032028" y="1712862"/>
                </a:lnTo>
                <a:lnTo>
                  <a:pt x="3037182" y="1665742"/>
                </a:lnTo>
                <a:lnTo>
                  <a:pt x="3040892" y="1618203"/>
                </a:lnTo>
                <a:lnTo>
                  <a:pt x="3043134" y="1570266"/>
                </a:lnTo>
                <a:lnTo>
                  <a:pt x="3043886" y="1521953"/>
                </a:lnTo>
                <a:lnTo>
                  <a:pt x="3043134" y="1473641"/>
                </a:lnTo>
                <a:lnTo>
                  <a:pt x="3040892" y="1425705"/>
                </a:lnTo>
                <a:lnTo>
                  <a:pt x="3037182" y="1378166"/>
                </a:lnTo>
                <a:lnTo>
                  <a:pt x="3032028" y="1331047"/>
                </a:lnTo>
                <a:lnTo>
                  <a:pt x="3025451" y="1284370"/>
                </a:lnTo>
                <a:lnTo>
                  <a:pt x="3017473" y="1238158"/>
                </a:lnTo>
                <a:lnTo>
                  <a:pt x="3008117" y="1192432"/>
                </a:lnTo>
                <a:lnTo>
                  <a:pt x="2997405" y="1147216"/>
                </a:lnTo>
                <a:lnTo>
                  <a:pt x="2985359" y="1102531"/>
                </a:lnTo>
                <a:lnTo>
                  <a:pt x="2972002" y="1058399"/>
                </a:lnTo>
                <a:lnTo>
                  <a:pt x="2957355" y="1014844"/>
                </a:lnTo>
                <a:lnTo>
                  <a:pt x="2941442" y="971886"/>
                </a:lnTo>
                <a:lnTo>
                  <a:pt x="2924285" y="929550"/>
                </a:lnTo>
                <a:lnTo>
                  <a:pt x="2905905" y="887856"/>
                </a:lnTo>
                <a:lnTo>
                  <a:pt x="2886325" y="846827"/>
                </a:lnTo>
                <a:lnTo>
                  <a:pt x="2865567" y="806485"/>
                </a:lnTo>
                <a:lnTo>
                  <a:pt x="2843654" y="766853"/>
                </a:lnTo>
                <a:lnTo>
                  <a:pt x="2820608" y="727953"/>
                </a:lnTo>
                <a:lnTo>
                  <a:pt x="2796451" y="689807"/>
                </a:lnTo>
                <a:lnTo>
                  <a:pt x="2771206" y="652438"/>
                </a:lnTo>
                <a:lnTo>
                  <a:pt x="2744894" y="615868"/>
                </a:lnTo>
                <a:lnTo>
                  <a:pt x="2717538" y="580118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B2C8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sz="180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8436152" y="331773"/>
            <a:ext cx="1052436" cy="1052436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sz="180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0" y="10042322"/>
            <a:ext cx="2236426" cy="1267028"/>
          </a:xfrm>
          <a:custGeom>
            <a:rect b="b" l="l" r="r" t="t"/>
            <a:pathLst>
              <a:path extrusionOk="0" h="1724659" w="3044190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3510" y="1724586"/>
                </a:lnTo>
                <a:lnTo>
                  <a:pt x="3030376" y="1724586"/>
                </a:lnTo>
                <a:lnTo>
                  <a:pt x="3037182" y="1665742"/>
                </a:lnTo>
                <a:lnTo>
                  <a:pt x="3040892" y="1618203"/>
                </a:lnTo>
                <a:lnTo>
                  <a:pt x="3043134" y="1570266"/>
                </a:lnTo>
                <a:lnTo>
                  <a:pt x="3043886" y="1521953"/>
                </a:lnTo>
                <a:lnTo>
                  <a:pt x="3043134" y="1473641"/>
                </a:lnTo>
                <a:lnTo>
                  <a:pt x="3040892" y="1425705"/>
                </a:lnTo>
                <a:lnTo>
                  <a:pt x="3037182" y="1378166"/>
                </a:lnTo>
                <a:lnTo>
                  <a:pt x="3032028" y="1331047"/>
                </a:lnTo>
                <a:lnTo>
                  <a:pt x="3025451" y="1284370"/>
                </a:lnTo>
                <a:lnTo>
                  <a:pt x="3017473" y="1238158"/>
                </a:lnTo>
                <a:lnTo>
                  <a:pt x="3008117" y="1192432"/>
                </a:lnTo>
                <a:lnTo>
                  <a:pt x="2997405" y="1147216"/>
                </a:lnTo>
                <a:lnTo>
                  <a:pt x="2985359" y="1102531"/>
                </a:lnTo>
                <a:lnTo>
                  <a:pt x="2972002" y="1058399"/>
                </a:lnTo>
                <a:lnTo>
                  <a:pt x="2957355" y="1014844"/>
                </a:lnTo>
                <a:lnTo>
                  <a:pt x="2941442" y="971886"/>
                </a:lnTo>
                <a:lnTo>
                  <a:pt x="2924285" y="929550"/>
                </a:lnTo>
                <a:lnTo>
                  <a:pt x="2905905" y="887856"/>
                </a:lnTo>
                <a:lnTo>
                  <a:pt x="2886325" y="846827"/>
                </a:lnTo>
                <a:lnTo>
                  <a:pt x="2865567" y="806485"/>
                </a:lnTo>
                <a:lnTo>
                  <a:pt x="2843654" y="766853"/>
                </a:lnTo>
                <a:lnTo>
                  <a:pt x="2820608" y="727953"/>
                </a:lnTo>
                <a:lnTo>
                  <a:pt x="2796451" y="689807"/>
                </a:lnTo>
                <a:lnTo>
                  <a:pt x="2771206" y="652438"/>
                </a:lnTo>
                <a:lnTo>
                  <a:pt x="2744894" y="615868"/>
                </a:lnTo>
                <a:lnTo>
                  <a:pt x="2717538" y="580118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F1582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sz="180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4050" y="1616075"/>
            <a:ext cx="1772391" cy="177239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"/>
          <p:cNvSpPr txBox="1"/>
          <p:nvPr>
            <p:ph type="title"/>
          </p:nvPr>
        </p:nvSpPr>
        <p:spPr>
          <a:xfrm>
            <a:off x="0" y="5138828"/>
            <a:ext cx="9863375" cy="1031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75">
            <a:spAutoFit/>
          </a:bodyPr>
          <a:lstStyle/>
          <a:p>
            <a:pPr indent="0" lvl="0" marL="126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/>
              <a:t>À VOS QUESTIONS !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"/>
          <p:cNvGrpSpPr/>
          <p:nvPr/>
        </p:nvGrpSpPr>
        <p:grpSpPr>
          <a:xfrm>
            <a:off x="-184390" y="1757799"/>
            <a:ext cx="11159831" cy="280563"/>
            <a:chOff x="0" y="2649134"/>
            <a:chExt cx="11162063" cy="280619"/>
          </a:xfrm>
        </p:grpSpPr>
        <p:sp>
          <p:nvSpPr>
            <p:cNvPr id="385" name="Google Shape;385;p6"/>
            <p:cNvSpPr/>
            <p:nvPr/>
          </p:nvSpPr>
          <p:spPr>
            <a:xfrm>
              <a:off x="0" y="2732903"/>
              <a:ext cx="11078845" cy="196850"/>
            </a:xfrm>
            <a:custGeom>
              <a:rect b="b" l="l" r="r" t="t"/>
              <a:pathLst>
                <a:path extrusionOk="0" h="196850" w="11078845">
                  <a:moveTo>
                    <a:pt x="0" y="196605"/>
                  </a:moveTo>
                  <a:lnTo>
                    <a:pt x="53499" y="191362"/>
                  </a:lnTo>
                  <a:lnTo>
                    <a:pt x="109070" y="186011"/>
                  </a:lnTo>
                  <a:lnTo>
                    <a:pt x="169266" y="180313"/>
                  </a:lnTo>
                  <a:lnTo>
                    <a:pt x="233981" y="174298"/>
                  </a:lnTo>
                  <a:lnTo>
                    <a:pt x="303112" y="167991"/>
                  </a:lnTo>
                  <a:lnTo>
                    <a:pt x="376554" y="161420"/>
                  </a:lnTo>
                  <a:lnTo>
                    <a:pt x="414860" y="158044"/>
                  </a:lnTo>
                  <a:lnTo>
                    <a:pt x="454203" y="154612"/>
                  </a:lnTo>
                  <a:lnTo>
                    <a:pt x="494573" y="151128"/>
                  </a:lnTo>
                  <a:lnTo>
                    <a:pt x="535955" y="147594"/>
                  </a:lnTo>
                  <a:lnTo>
                    <a:pt x="578337" y="144016"/>
                  </a:lnTo>
                  <a:lnTo>
                    <a:pt x="621705" y="140395"/>
                  </a:lnTo>
                  <a:lnTo>
                    <a:pt x="666047" y="136735"/>
                  </a:lnTo>
                  <a:lnTo>
                    <a:pt x="711349" y="133040"/>
                  </a:lnTo>
                  <a:lnTo>
                    <a:pt x="757598" y="129312"/>
                  </a:lnTo>
                  <a:lnTo>
                    <a:pt x="804782" y="125557"/>
                  </a:lnTo>
                  <a:lnTo>
                    <a:pt x="852887" y="121776"/>
                  </a:lnTo>
                  <a:lnTo>
                    <a:pt x="901900" y="117973"/>
                  </a:lnTo>
                  <a:lnTo>
                    <a:pt x="951809" y="114152"/>
                  </a:lnTo>
                  <a:lnTo>
                    <a:pt x="1002599" y="110316"/>
                  </a:lnTo>
                  <a:lnTo>
                    <a:pt x="1054259" y="106468"/>
                  </a:lnTo>
                  <a:lnTo>
                    <a:pt x="1106775" y="102612"/>
                  </a:lnTo>
                  <a:lnTo>
                    <a:pt x="1160133" y="98751"/>
                  </a:lnTo>
                  <a:lnTo>
                    <a:pt x="1214322" y="94889"/>
                  </a:lnTo>
                  <a:lnTo>
                    <a:pt x="1269328" y="91029"/>
                  </a:lnTo>
                  <a:lnTo>
                    <a:pt x="1325137" y="87175"/>
                  </a:lnTo>
                  <a:lnTo>
                    <a:pt x="1381738" y="83329"/>
                  </a:lnTo>
                  <a:lnTo>
                    <a:pt x="1439116" y="79495"/>
                  </a:lnTo>
                  <a:lnTo>
                    <a:pt x="1497259" y="75677"/>
                  </a:lnTo>
                  <a:lnTo>
                    <a:pt x="1556153" y="71878"/>
                  </a:lnTo>
                  <a:lnTo>
                    <a:pt x="1615787" y="68102"/>
                  </a:lnTo>
                  <a:lnTo>
                    <a:pt x="1676146" y="64351"/>
                  </a:lnTo>
                  <a:lnTo>
                    <a:pt x="1737217" y="60630"/>
                  </a:lnTo>
                  <a:lnTo>
                    <a:pt x="1798988" y="56941"/>
                  </a:lnTo>
                  <a:lnTo>
                    <a:pt x="1861445" y="53288"/>
                  </a:lnTo>
                  <a:lnTo>
                    <a:pt x="1924576" y="49675"/>
                  </a:lnTo>
                  <a:lnTo>
                    <a:pt x="1988368" y="46104"/>
                  </a:lnTo>
                  <a:lnTo>
                    <a:pt x="2052806" y="42580"/>
                  </a:lnTo>
                  <a:lnTo>
                    <a:pt x="2117879" y="39105"/>
                  </a:lnTo>
                  <a:lnTo>
                    <a:pt x="2183573" y="35684"/>
                  </a:lnTo>
                  <a:lnTo>
                    <a:pt x="2249876" y="32319"/>
                  </a:lnTo>
                  <a:lnTo>
                    <a:pt x="2316773" y="29013"/>
                  </a:lnTo>
                  <a:lnTo>
                    <a:pt x="2384253" y="25771"/>
                  </a:lnTo>
                  <a:lnTo>
                    <a:pt x="2452302" y="22596"/>
                  </a:lnTo>
                  <a:lnTo>
                    <a:pt x="2520907" y="19490"/>
                  </a:lnTo>
                  <a:lnTo>
                    <a:pt x="2590054" y="16458"/>
                  </a:lnTo>
                  <a:lnTo>
                    <a:pt x="2659732" y="13503"/>
                  </a:lnTo>
                  <a:lnTo>
                    <a:pt x="2729927" y="10628"/>
                  </a:lnTo>
                  <a:lnTo>
                    <a:pt x="2800625" y="7837"/>
                  </a:lnTo>
                  <a:lnTo>
                    <a:pt x="2871815" y="5133"/>
                  </a:lnTo>
                  <a:lnTo>
                    <a:pt x="2943482" y="2519"/>
                  </a:lnTo>
                  <a:lnTo>
                    <a:pt x="3015613" y="0"/>
                  </a:lnTo>
                  <a:lnTo>
                    <a:pt x="11078300" y="0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2"/>
                <a:buFont typeface="Calibri"/>
                <a:buNone/>
              </a:pPr>
              <a:r>
                <a:t/>
              </a:r>
              <a:endParaRPr b="0" i="0" sz="140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6" name="Google Shape;38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94529" y="2649134"/>
              <a:ext cx="167534" cy="167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6"/>
          <p:cNvSpPr txBox="1"/>
          <p:nvPr>
            <p:ph type="title"/>
          </p:nvPr>
        </p:nvSpPr>
        <p:spPr>
          <a:xfrm>
            <a:off x="1781490" y="385854"/>
            <a:ext cx="89124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50">
            <a:spAutoFit/>
          </a:bodyPr>
          <a:lstStyle/>
          <a:p>
            <a:pPr indent="0" lvl="0" marL="12698" rtl="0" algn="l">
              <a:spcBef>
                <a:spcPts val="125"/>
              </a:spcBef>
              <a:spcAft>
                <a:spcPts val="0"/>
              </a:spcAft>
              <a:buClr>
                <a:srgbClr val="F15829"/>
              </a:buClr>
              <a:buSzPts val="7700"/>
              <a:buFont typeface="Montserrat"/>
              <a:buNone/>
            </a:pPr>
            <a:r>
              <a:rPr lang="fr-FR">
                <a:solidFill>
                  <a:srgbClr val="F15829"/>
                </a:solidFill>
              </a:rPr>
              <a:t>À VOS AGENDAS</a:t>
            </a:r>
            <a:endParaRPr/>
          </a:p>
        </p:txBody>
      </p:sp>
      <p:pic>
        <p:nvPicPr>
          <p:cNvPr id="388" name="Google Shape;3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0669" y="10150475"/>
            <a:ext cx="838200" cy="67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"/>
          <p:cNvSpPr txBox="1"/>
          <p:nvPr/>
        </p:nvSpPr>
        <p:spPr>
          <a:xfrm>
            <a:off x="13252450" y="10346545"/>
            <a:ext cx="666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1800"/>
              <a:buFont typeface="Montserrat ExtraBold"/>
              <a:buNone/>
            </a:pPr>
            <a:r>
              <a:rPr b="0" i="1" lang="fr-FR" sz="1800" u="none" cap="none" strike="noStrike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Événement réservé aux membres Place de la Com’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"/>
          <p:cNvSpPr txBox="1"/>
          <p:nvPr/>
        </p:nvSpPr>
        <p:spPr>
          <a:xfrm>
            <a:off x="5735979" y="3744584"/>
            <a:ext cx="40761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b="1"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29 avril, 18h30 - 22h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TLM Volley Tourcoing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2400"/>
              <a:buFont typeface="Montserrat ExtraBold"/>
              <a:buNone/>
            </a:pPr>
            <a:r>
              <a:rPr b="1" lang="fr-FR" sz="2400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Apéro de networking</a:t>
            </a:r>
            <a:endParaRPr i="0" sz="240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2" name="Google Shape;392;p6" title="VPO_4283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390" y="2711769"/>
            <a:ext cx="4214665" cy="307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840" y="2462433"/>
            <a:ext cx="838200" cy="6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3050" y="2622509"/>
            <a:ext cx="4273777" cy="321308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"/>
          <p:cNvSpPr txBox="1"/>
          <p:nvPr/>
        </p:nvSpPr>
        <p:spPr>
          <a:xfrm>
            <a:off x="5756771" y="7349008"/>
            <a:ext cx="4380900" cy="19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b="1"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04 mai, 11h30 - 14h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Moxy Lille City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2400"/>
              <a:buFont typeface="Montserrat ExtraBold"/>
              <a:buNone/>
            </a:pPr>
            <a:r>
              <a:rPr b="1" lang="fr-FR" sz="2400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Place des agences :créer des offres qui cartonnent en 2026 </a:t>
            </a:r>
            <a:endParaRPr i="0" sz="240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6"/>
          <p:cNvSpPr txBox="1"/>
          <p:nvPr/>
        </p:nvSpPr>
        <p:spPr>
          <a:xfrm>
            <a:off x="15088654" y="7349008"/>
            <a:ext cx="4380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b="1"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12 mai, 11h30 - 14h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Villeneuve-d’Ascq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2400"/>
              <a:buFont typeface="Montserrat ExtraBold"/>
              <a:buNone/>
            </a:pPr>
            <a:r>
              <a:rPr b="1" lang="fr-FR" sz="2400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Nouvelle identité de marque de Crocodile</a:t>
            </a:r>
            <a:endParaRPr i="0" sz="240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7" name="Google Shape;397;p6" title="IMG_9151.jpeg"/>
          <p:cNvPicPr preferRelativeResize="0"/>
          <p:nvPr/>
        </p:nvPicPr>
        <p:blipFill rotWithShape="1">
          <a:blip r:embed="rId8">
            <a:alphaModFix/>
          </a:blip>
          <a:srcRect b="0" l="0" r="0" t="7261"/>
          <a:stretch/>
        </p:blipFill>
        <p:spPr>
          <a:xfrm>
            <a:off x="1090151" y="6648530"/>
            <a:ext cx="4235976" cy="294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428" y="6355317"/>
            <a:ext cx="838200" cy="6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"/>
          <p:cNvPicPr preferRelativeResize="0"/>
          <p:nvPr/>
        </p:nvPicPr>
        <p:blipFill rotWithShape="1">
          <a:blip r:embed="rId9">
            <a:alphaModFix/>
          </a:blip>
          <a:srcRect b="0" l="0" r="20136" t="0"/>
          <a:stretch/>
        </p:blipFill>
        <p:spPr>
          <a:xfrm>
            <a:off x="10433050" y="6617988"/>
            <a:ext cx="4273776" cy="293223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"/>
          <p:cNvSpPr txBox="1"/>
          <p:nvPr/>
        </p:nvSpPr>
        <p:spPr>
          <a:xfrm>
            <a:off x="15082304" y="3744584"/>
            <a:ext cx="4076100" cy="1612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b="1"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30 avril, 18h30 - 22h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Brasserie 3 Monts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2400"/>
              <a:buFont typeface="Montserrat ExtraBold"/>
              <a:buNone/>
            </a:pPr>
            <a:r>
              <a:rPr b="1" lang="fr-FR" sz="2400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Apéro de networking en Flandres Littoral</a:t>
            </a:r>
            <a:endParaRPr i="0" sz="240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7941" y="2710818"/>
            <a:ext cx="4380900" cy="32853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7"/>
          <p:cNvGrpSpPr/>
          <p:nvPr/>
        </p:nvGrpSpPr>
        <p:grpSpPr>
          <a:xfrm>
            <a:off x="-184390" y="1757798"/>
            <a:ext cx="11159831" cy="280563"/>
            <a:chOff x="0" y="2649134"/>
            <a:chExt cx="11162063" cy="280619"/>
          </a:xfrm>
        </p:grpSpPr>
        <p:sp>
          <p:nvSpPr>
            <p:cNvPr id="408" name="Google Shape;408;p7"/>
            <p:cNvSpPr/>
            <p:nvPr/>
          </p:nvSpPr>
          <p:spPr>
            <a:xfrm>
              <a:off x="0" y="2732903"/>
              <a:ext cx="11078845" cy="196850"/>
            </a:xfrm>
            <a:custGeom>
              <a:rect b="b" l="l" r="r" t="t"/>
              <a:pathLst>
                <a:path extrusionOk="0" h="196850" w="11078845">
                  <a:moveTo>
                    <a:pt x="0" y="196605"/>
                  </a:moveTo>
                  <a:lnTo>
                    <a:pt x="53499" y="191362"/>
                  </a:lnTo>
                  <a:lnTo>
                    <a:pt x="109070" y="186011"/>
                  </a:lnTo>
                  <a:lnTo>
                    <a:pt x="169266" y="180313"/>
                  </a:lnTo>
                  <a:lnTo>
                    <a:pt x="233981" y="174298"/>
                  </a:lnTo>
                  <a:lnTo>
                    <a:pt x="303112" y="167991"/>
                  </a:lnTo>
                  <a:lnTo>
                    <a:pt x="376554" y="161420"/>
                  </a:lnTo>
                  <a:lnTo>
                    <a:pt x="414860" y="158044"/>
                  </a:lnTo>
                  <a:lnTo>
                    <a:pt x="454203" y="154612"/>
                  </a:lnTo>
                  <a:lnTo>
                    <a:pt x="494573" y="151128"/>
                  </a:lnTo>
                  <a:lnTo>
                    <a:pt x="535955" y="147594"/>
                  </a:lnTo>
                  <a:lnTo>
                    <a:pt x="578337" y="144016"/>
                  </a:lnTo>
                  <a:lnTo>
                    <a:pt x="621705" y="140395"/>
                  </a:lnTo>
                  <a:lnTo>
                    <a:pt x="666047" y="136735"/>
                  </a:lnTo>
                  <a:lnTo>
                    <a:pt x="711349" y="133040"/>
                  </a:lnTo>
                  <a:lnTo>
                    <a:pt x="757598" y="129312"/>
                  </a:lnTo>
                  <a:lnTo>
                    <a:pt x="804782" y="125557"/>
                  </a:lnTo>
                  <a:lnTo>
                    <a:pt x="852887" y="121776"/>
                  </a:lnTo>
                  <a:lnTo>
                    <a:pt x="901900" y="117973"/>
                  </a:lnTo>
                  <a:lnTo>
                    <a:pt x="951809" y="114152"/>
                  </a:lnTo>
                  <a:lnTo>
                    <a:pt x="1002599" y="110316"/>
                  </a:lnTo>
                  <a:lnTo>
                    <a:pt x="1054259" y="106468"/>
                  </a:lnTo>
                  <a:lnTo>
                    <a:pt x="1106775" y="102612"/>
                  </a:lnTo>
                  <a:lnTo>
                    <a:pt x="1160133" y="98751"/>
                  </a:lnTo>
                  <a:lnTo>
                    <a:pt x="1214322" y="94889"/>
                  </a:lnTo>
                  <a:lnTo>
                    <a:pt x="1269328" y="91029"/>
                  </a:lnTo>
                  <a:lnTo>
                    <a:pt x="1325137" y="87175"/>
                  </a:lnTo>
                  <a:lnTo>
                    <a:pt x="1381738" y="83329"/>
                  </a:lnTo>
                  <a:lnTo>
                    <a:pt x="1439116" y="79495"/>
                  </a:lnTo>
                  <a:lnTo>
                    <a:pt x="1497259" y="75677"/>
                  </a:lnTo>
                  <a:lnTo>
                    <a:pt x="1556153" y="71878"/>
                  </a:lnTo>
                  <a:lnTo>
                    <a:pt x="1615787" y="68102"/>
                  </a:lnTo>
                  <a:lnTo>
                    <a:pt x="1676146" y="64351"/>
                  </a:lnTo>
                  <a:lnTo>
                    <a:pt x="1737217" y="60630"/>
                  </a:lnTo>
                  <a:lnTo>
                    <a:pt x="1798988" y="56941"/>
                  </a:lnTo>
                  <a:lnTo>
                    <a:pt x="1861445" y="53288"/>
                  </a:lnTo>
                  <a:lnTo>
                    <a:pt x="1924576" y="49675"/>
                  </a:lnTo>
                  <a:lnTo>
                    <a:pt x="1988368" y="46104"/>
                  </a:lnTo>
                  <a:lnTo>
                    <a:pt x="2052806" y="42580"/>
                  </a:lnTo>
                  <a:lnTo>
                    <a:pt x="2117879" y="39105"/>
                  </a:lnTo>
                  <a:lnTo>
                    <a:pt x="2183573" y="35684"/>
                  </a:lnTo>
                  <a:lnTo>
                    <a:pt x="2249876" y="32319"/>
                  </a:lnTo>
                  <a:lnTo>
                    <a:pt x="2316773" y="29013"/>
                  </a:lnTo>
                  <a:lnTo>
                    <a:pt x="2384253" y="25771"/>
                  </a:lnTo>
                  <a:lnTo>
                    <a:pt x="2452302" y="22596"/>
                  </a:lnTo>
                  <a:lnTo>
                    <a:pt x="2520907" y="19490"/>
                  </a:lnTo>
                  <a:lnTo>
                    <a:pt x="2590054" y="16458"/>
                  </a:lnTo>
                  <a:lnTo>
                    <a:pt x="2659732" y="13503"/>
                  </a:lnTo>
                  <a:lnTo>
                    <a:pt x="2729927" y="10628"/>
                  </a:lnTo>
                  <a:lnTo>
                    <a:pt x="2800625" y="7837"/>
                  </a:lnTo>
                  <a:lnTo>
                    <a:pt x="2871815" y="5133"/>
                  </a:lnTo>
                  <a:lnTo>
                    <a:pt x="2943482" y="2519"/>
                  </a:lnTo>
                  <a:lnTo>
                    <a:pt x="3015613" y="0"/>
                  </a:lnTo>
                  <a:lnTo>
                    <a:pt x="11078300" y="0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2"/>
                <a:buFont typeface="Calibri"/>
                <a:buNone/>
              </a:pPr>
              <a:r>
                <a:t/>
              </a:r>
              <a:endParaRPr b="0" i="0" sz="140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9" name="Google Shape;40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994529" y="2649134"/>
              <a:ext cx="167534" cy="167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7"/>
          <p:cNvSpPr txBox="1"/>
          <p:nvPr>
            <p:ph type="title"/>
          </p:nvPr>
        </p:nvSpPr>
        <p:spPr>
          <a:xfrm>
            <a:off x="1781490" y="385854"/>
            <a:ext cx="89124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50">
            <a:spAutoFit/>
          </a:bodyPr>
          <a:lstStyle/>
          <a:p>
            <a:pPr indent="0" lvl="0" marL="12697" rtl="0" algn="l">
              <a:spcBef>
                <a:spcPts val="125"/>
              </a:spcBef>
              <a:spcAft>
                <a:spcPts val="0"/>
              </a:spcAft>
              <a:buClr>
                <a:srgbClr val="F15829"/>
              </a:buClr>
              <a:buSzPts val="7700"/>
              <a:buFont typeface="Montserrat"/>
              <a:buNone/>
            </a:pPr>
            <a:r>
              <a:rPr lang="fr-FR">
                <a:solidFill>
                  <a:srgbClr val="F15829"/>
                </a:solidFill>
              </a:rPr>
              <a:t>À VOS AGENDAS</a:t>
            </a:r>
            <a:endParaRPr/>
          </a:p>
        </p:txBody>
      </p:sp>
      <p:pic>
        <p:nvPicPr>
          <p:cNvPr id="411" name="Google Shape;4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50669" y="10150475"/>
            <a:ext cx="838200" cy="67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"/>
          <p:cNvSpPr txBox="1"/>
          <p:nvPr/>
        </p:nvSpPr>
        <p:spPr>
          <a:xfrm>
            <a:off x="13252450" y="10346545"/>
            <a:ext cx="6661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1800"/>
              <a:buFont typeface="Montserrat ExtraBold"/>
              <a:buNone/>
            </a:pPr>
            <a:r>
              <a:rPr b="0" i="1" lang="fr-FR" sz="1800" u="none" cap="none" strike="noStrike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Événement réservé aux membres Place de la Com’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"/>
          <p:cNvSpPr txBox="1"/>
          <p:nvPr/>
        </p:nvSpPr>
        <p:spPr>
          <a:xfrm>
            <a:off x="5793452" y="3133351"/>
            <a:ext cx="4567200" cy="19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b="1"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19 mai, 11h30 - 14hh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Villeneuve-d’Ascq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2400"/>
              <a:buFont typeface="Montserrat ExtraBold"/>
              <a:buNone/>
            </a:pPr>
            <a:r>
              <a:rPr b="1" lang="fr-FR" sz="2400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Réouverture du LaM : redéfinition du storytelling de l’institution</a:t>
            </a:r>
            <a:endParaRPr i="0" sz="240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7"/>
          <p:cNvSpPr txBox="1"/>
          <p:nvPr/>
        </p:nvSpPr>
        <p:spPr>
          <a:xfrm>
            <a:off x="15333033" y="3065013"/>
            <a:ext cx="4669201" cy="2787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50">
            <a:spAutoFit/>
          </a:bodyPr>
          <a:lstStyle/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b="1"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29 mai, 11h - 14h15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86639" rtl="0" algn="l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400"/>
              <a:buFont typeface="Montserrat"/>
              <a:buNone/>
            </a:pPr>
            <a:r>
              <a:rPr lang="fr-FR" sz="2400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Centre Historique Minier Lewarde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E257F"/>
              </a:buClr>
              <a:buSzPts val="2400"/>
              <a:buFont typeface="Montserrat ExtraBold"/>
              <a:buNone/>
            </a:pPr>
            <a:r>
              <a:rPr b="1" lang="fr-FR" sz="2400">
                <a:solidFill>
                  <a:srgbClr val="3E257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Place des dircoms : la stratégie de communication de GRDF et visite d’un site de méthanisation</a:t>
            </a:r>
            <a:endParaRPr i="0" sz="2400">
              <a:solidFill>
                <a:srgbClr val="3E25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6" name="Google Shape;416;p7" title="LaM-Laurent-Javoy-10-1-min-1920x960-crop-1699001402.jpg"/>
          <p:cNvPicPr preferRelativeResize="0"/>
          <p:nvPr/>
        </p:nvPicPr>
        <p:blipFill rotWithShape="1">
          <a:blip r:embed="rId7">
            <a:alphaModFix/>
          </a:blip>
          <a:srcRect b="0" l="18105" r="12475" t="0"/>
          <a:stretch/>
        </p:blipFill>
        <p:spPr>
          <a:xfrm>
            <a:off x="1117632" y="2773937"/>
            <a:ext cx="4273776" cy="30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809" y="2533075"/>
            <a:ext cx="838200" cy="6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87131" y="2461825"/>
            <a:ext cx="838200" cy="67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"/>
          <p:cNvSpPr txBox="1"/>
          <p:nvPr>
            <p:ph type="title"/>
          </p:nvPr>
        </p:nvSpPr>
        <p:spPr>
          <a:xfrm>
            <a:off x="1557932" y="1261711"/>
            <a:ext cx="59175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5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425" name="Google Shape;425;p8"/>
          <p:cNvSpPr txBox="1"/>
          <p:nvPr>
            <p:ph idx="1" type="body"/>
          </p:nvPr>
        </p:nvSpPr>
        <p:spPr>
          <a:xfrm>
            <a:off x="1005205" y="2601150"/>
            <a:ext cx="18093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426" name="Google Shape;4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"/>
          <p:cNvSpPr/>
          <p:nvPr/>
        </p:nvSpPr>
        <p:spPr>
          <a:xfrm rot="10800000">
            <a:off x="-138232" y="1517887"/>
            <a:ext cx="2729292" cy="3043550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1010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9"/>
          <p:cNvSpPr/>
          <p:nvPr/>
        </p:nvSpPr>
        <p:spPr>
          <a:xfrm>
            <a:off x="14322162" y="2930541"/>
            <a:ext cx="3043550" cy="3043550"/>
          </a:xfrm>
          <a:custGeom>
            <a:rect b="b" l="l" r="r" t="t"/>
            <a:pathLst>
              <a:path extrusionOk="0" h="3044190" w="3044190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44894" y="2428047"/>
                </a:lnTo>
                <a:lnTo>
                  <a:pt x="2771206" y="2391476"/>
                </a:lnTo>
                <a:lnTo>
                  <a:pt x="2796451" y="2354107"/>
                </a:lnTo>
                <a:lnTo>
                  <a:pt x="2820608" y="2315961"/>
                </a:lnTo>
                <a:lnTo>
                  <a:pt x="2843654" y="2277061"/>
                </a:lnTo>
                <a:lnTo>
                  <a:pt x="2865567" y="2237428"/>
                </a:lnTo>
                <a:lnTo>
                  <a:pt x="2886325" y="2197086"/>
                </a:lnTo>
                <a:lnTo>
                  <a:pt x="2905905" y="2156057"/>
                </a:lnTo>
                <a:lnTo>
                  <a:pt x="2924285" y="2114363"/>
                </a:lnTo>
                <a:lnTo>
                  <a:pt x="2941442" y="2072026"/>
                </a:lnTo>
                <a:lnTo>
                  <a:pt x="2957355" y="2029068"/>
                </a:lnTo>
                <a:lnTo>
                  <a:pt x="2972002" y="1985512"/>
                </a:lnTo>
                <a:lnTo>
                  <a:pt x="2985359" y="1941380"/>
                </a:lnTo>
                <a:lnTo>
                  <a:pt x="2997405" y="1896695"/>
                </a:lnTo>
                <a:lnTo>
                  <a:pt x="3008117" y="1851478"/>
                </a:lnTo>
                <a:lnTo>
                  <a:pt x="3017473" y="1805752"/>
                </a:lnTo>
                <a:lnTo>
                  <a:pt x="3025451" y="1759539"/>
                </a:lnTo>
                <a:lnTo>
                  <a:pt x="3032028" y="1712862"/>
                </a:lnTo>
                <a:lnTo>
                  <a:pt x="3037182" y="1665742"/>
                </a:lnTo>
                <a:lnTo>
                  <a:pt x="3040892" y="1618203"/>
                </a:lnTo>
                <a:lnTo>
                  <a:pt x="3043134" y="1570266"/>
                </a:lnTo>
                <a:lnTo>
                  <a:pt x="3043886" y="1521953"/>
                </a:lnTo>
                <a:lnTo>
                  <a:pt x="3043134" y="1473641"/>
                </a:lnTo>
                <a:lnTo>
                  <a:pt x="3040892" y="1425705"/>
                </a:lnTo>
                <a:lnTo>
                  <a:pt x="3037182" y="1378166"/>
                </a:lnTo>
                <a:lnTo>
                  <a:pt x="3032028" y="1331047"/>
                </a:lnTo>
                <a:lnTo>
                  <a:pt x="3025451" y="1284370"/>
                </a:lnTo>
                <a:lnTo>
                  <a:pt x="3017473" y="1238158"/>
                </a:lnTo>
                <a:lnTo>
                  <a:pt x="3008117" y="1192432"/>
                </a:lnTo>
                <a:lnTo>
                  <a:pt x="2997405" y="1147216"/>
                </a:lnTo>
                <a:lnTo>
                  <a:pt x="2985359" y="1102531"/>
                </a:lnTo>
                <a:lnTo>
                  <a:pt x="2972002" y="1058399"/>
                </a:lnTo>
                <a:lnTo>
                  <a:pt x="2957355" y="1014844"/>
                </a:lnTo>
                <a:lnTo>
                  <a:pt x="2941442" y="971886"/>
                </a:lnTo>
                <a:lnTo>
                  <a:pt x="2924285" y="929550"/>
                </a:lnTo>
                <a:lnTo>
                  <a:pt x="2905905" y="887856"/>
                </a:lnTo>
                <a:lnTo>
                  <a:pt x="2886325" y="846827"/>
                </a:lnTo>
                <a:lnTo>
                  <a:pt x="2865567" y="806485"/>
                </a:lnTo>
                <a:lnTo>
                  <a:pt x="2843654" y="766853"/>
                </a:lnTo>
                <a:lnTo>
                  <a:pt x="2820608" y="727953"/>
                </a:lnTo>
                <a:lnTo>
                  <a:pt x="2796451" y="689807"/>
                </a:lnTo>
                <a:lnTo>
                  <a:pt x="2771206" y="652438"/>
                </a:lnTo>
                <a:lnTo>
                  <a:pt x="2744894" y="615868"/>
                </a:lnTo>
                <a:lnTo>
                  <a:pt x="2717538" y="580118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C7C1B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9"/>
          <p:cNvSpPr/>
          <p:nvPr/>
        </p:nvSpPr>
        <p:spPr>
          <a:xfrm>
            <a:off x="4146637" y="9595409"/>
            <a:ext cx="518686" cy="518686"/>
          </a:xfrm>
          <a:custGeom>
            <a:rect b="b" l="l" r="r" t="t"/>
            <a:pathLst>
              <a:path extrusionOk="0" h="518795" w="518795">
                <a:moveTo>
                  <a:pt x="325208" y="259207"/>
                </a:moveTo>
                <a:lnTo>
                  <a:pt x="216776" y="197523"/>
                </a:lnTo>
                <a:lnTo>
                  <a:pt x="216776" y="320890"/>
                </a:lnTo>
                <a:lnTo>
                  <a:pt x="325208" y="259207"/>
                </a:lnTo>
                <a:close/>
              </a:path>
              <a:path extrusionOk="0" h="518795" w="518795">
                <a:moveTo>
                  <a:pt x="518414" y="259207"/>
                </a:moveTo>
                <a:lnTo>
                  <a:pt x="514235" y="212610"/>
                </a:lnTo>
                <a:lnTo>
                  <a:pt x="502196" y="168757"/>
                </a:lnTo>
                <a:lnTo>
                  <a:pt x="483019" y="128384"/>
                </a:lnTo>
                <a:lnTo>
                  <a:pt x="466623" y="105194"/>
                </a:lnTo>
                <a:lnTo>
                  <a:pt x="466623" y="270332"/>
                </a:lnTo>
                <a:lnTo>
                  <a:pt x="466521" y="299008"/>
                </a:lnTo>
                <a:lnTo>
                  <a:pt x="463003" y="339839"/>
                </a:lnTo>
                <a:lnTo>
                  <a:pt x="444550" y="383120"/>
                </a:lnTo>
                <a:lnTo>
                  <a:pt x="382333" y="401688"/>
                </a:lnTo>
                <a:lnTo>
                  <a:pt x="328117" y="404279"/>
                </a:lnTo>
                <a:lnTo>
                  <a:pt x="279984" y="405231"/>
                </a:lnTo>
                <a:lnTo>
                  <a:pt x="259207" y="405371"/>
                </a:lnTo>
                <a:lnTo>
                  <a:pt x="183692" y="405231"/>
                </a:lnTo>
                <a:lnTo>
                  <a:pt x="141630" y="404279"/>
                </a:lnTo>
                <a:lnTo>
                  <a:pt x="97104" y="396633"/>
                </a:lnTo>
                <a:lnTo>
                  <a:pt x="65659" y="372402"/>
                </a:lnTo>
                <a:lnTo>
                  <a:pt x="55410" y="330276"/>
                </a:lnTo>
                <a:lnTo>
                  <a:pt x="51879" y="270332"/>
                </a:lnTo>
                <a:lnTo>
                  <a:pt x="51879" y="219417"/>
                </a:lnTo>
                <a:lnTo>
                  <a:pt x="55410" y="178587"/>
                </a:lnTo>
                <a:lnTo>
                  <a:pt x="73863" y="135305"/>
                </a:lnTo>
                <a:lnTo>
                  <a:pt x="136080" y="116738"/>
                </a:lnTo>
                <a:lnTo>
                  <a:pt x="190284" y="114147"/>
                </a:lnTo>
                <a:lnTo>
                  <a:pt x="238429" y="113195"/>
                </a:lnTo>
                <a:lnTo>
                  <a:pt x="311200" y="113157"/>
                </a:lnTo>
                <a:lnTo>
                  <a:pt x="334721" y="113195"/>
                </a:lnTo>
                <a:lnTo>
                  <a:pt x="376783" y="114147"/>
                </a:lnTo>
                <a:lnTo>
                  <a:pt x="421309" y="121780"/>
                </a:lnTo>
                <a:lnTo>
                  <a:pt x="452755" y="146024"/>
                </a:lnTo>
                <a:lnTo>
                  <a:pt x="463003" y="188137"/>
                </a:lnTo>
                <a:lnTo>
                  <a:pt x="466521" y="248081"/>
                </a:lnTo>
                <a:lnTo>
                  <a:pt x="466623" y="270332"/>
                </a:lnTo>
                <a:lnTo>
                  <a:pt x="466623" y="105194"/>
                </a:lnTo>
                <a:lnTo>
                  <a:pt x="426212" y="60960"/>
                </a:lnTo>
                <a:lnTo>
                  <a:pt x="390029" y="35394"/>
                </a:lnTo>
                <a:lnTo>
                  <a:pt x="349656" y="16217"/>
                </a:lnTo>
                <a:lnTo>
                  <a:pt x="305803" y="4178"/>
                </a:lnTo>
                <a:lnTo>
                  <a:pt x="259207" y="0"/>
                </a:lnTo>
                <a:lnTo>
                  <a:pt x="212610" y="4178"/>
                </a:lnTo>
                <a:lnTo>
                  <a:pt x="168757" y="16217"/>
                </a:lnTo>
                <a:lnTo>
                  <a:pt x="128384" y="35394"/>
                </a:lnTo>
                <a:lnTo>
                  <a:pt x="92202" y="60960"/>
                </a:lnTo>
                <a:lnTo>
                  <a:pt x="60960" y="92202"/>
                </a:lnTo>
                <a:lnTo>
                  <a:pt x="35382" y="128384"/>
                </a:lnTo>
                <a:lnTo>
                  <a:pt x="16217" y="168757"/>
                </a:lnTo>
                <a:lnTo>
                  <a:pt x="4178" y="212610"/>
                </a:lnTo>
                <a:lnTo>
                  <a:pt x="0" y="259207"/>
                </a:lnTo>
                <a:lnTo>
                  <a:pt x="4178" y="305803"/>
                </a:lnTo>
                <a:lnTo>
                  <a:pt x="16217" y="349656"/>
                </a:lnTo>
                <a:lnTo>
                  <a:pt x="35382" y="390029"/>
                </a:lnTo>
                <a:lnTo>
                  <a:pt x="60960" y="426212"/>
                </a:lnTo>
                <a:lnTo>
                  <a:pt x="92202" y="457454"/>
                </a:lnTo>
                <a:lnTo>
                  <a:pt x="128384" y="483019"/>
                </a:lnTo>
                <a:lnTo>
                  <a:pt x="168757" y="502196"/>
                </a:lnTo>
                <a:lnTo>
                  <a:pt x="212610" y="514235"/>
                </a:lnTo>
                <a:lnTo>
                  <a:pt x="259207" y="518414"/>
                </a:lnTo>
                <a:lnTo>
                  <a:pt x="305803" y="514235"/>
                </a:lnTo>
                <a:lnTo>
                  <a:pt x="349656" y="502196"/>
                </a:lnTo>
                <a:lnTo>
                  <a:pt x="390029" y="483019"/>
                </a:lnTo>
                <a:lnTo>
                  <a:pt x="426212" y="457454"/>
                </a:lnTo>
                <a:lnTo>
                  <a:pt x="457454" y="426212"/>
                </a:lnTo>
                <a:lnTo>
                  <a:pt x="483019" y="390029"/>
                </a:lnTo>
                <a:lnTo>
                  <a:pt x="502196" y="349656"/>
                </a:lnTo>
                <a:lnTo>
                  <a:pt x="514235" y="305803"/>
                </a:lnTo>
                <a:lnTo>
                  <a:pt x="518414" y="259207"/>
                </a:lnTo>
                <a:close/>
              </a:path>
            </a:pathLst>
          </a:custGeom>
          <a:solidFill>
            <a:srgbClr val="1010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9"/>
          <p:cNvSpPr/>
          <p:nvPr/>
        </p:nvSpPr>
        <p:spPr>
          <a:xfrm>
            <a:off x="2783512" y="9595400"/>
            <a:ext cx="518686" cy="518686"/>
          </a:xfrm>
          <a:custGeom>
            <a:rect b="b" l="l" r="r" t="t"/>
            <a:pathLst>
              <a:path extrusionOk="0" h="518795" w="518794">
                <a:moveTo>
                  <a:pt x="259217" y="0"/>
                </a:moveTo>
                <a:lnTo>
                  <a:pt x="212623" y="4176"/>
                </a:lnTo>
                <a:lnTo>
                  <a:pt x="168769" y="16216"/>
                </a:lnTo>
                <a:lnTo>
                  <a:pt x="128387" y="35388"/>
                </a:lnTo>
                <a:lnTo>
                  <a:pt x="92208" y="60961"/>
                </a:lnTo>
                <a:lnTo>
                  <a:pt x="60965" y="92202"/>
                </a:lnTo>
                <a:lnTo>
                  <a:pt x="35391" y="128379"/>
                </a:lnTo>
                <a:lnTo>
                  <a:pt x="16217" y="168760"/>
                </a:lnTo>
                <a:lnTo>
                  <a:pt x="4176" y="212613"/>
                </a:lnTo>
                <a:lnTo>
                  <a:pt x="0" y="259206"/>
                </a:lnTo>
                <a:lnTo>
                  <a:pt x="4176" y="305800"/>
                </a:lnTo>
                <a:lnTo>
                  <a:pt x="16217" y="349653"/>
                </a:lnTo>
                <a:lnTo>
                  <a:pt x="35391" y="390034"/>
                </a:lnTo>
                <a:lnTo>
                  <a:pt x="60965" y="426211"/>
                </a:lnTo>
                <a:lnTo>
                  <a:pt x="92208" y="457452"/>
                </a:lnTo>
                <a:lnTo>
                  <a:pt x="128387" y="483024"/>
                </a:lnTo>
                <a:lnTo>
                  <a:pt x="168769" y="502197"/>
                </a:lnTo>
                <a:lnTo>
                  <a:pt x="212623" y="514237"/>
                </a:lnTo>
                <a:lnTo>
                  <a:pt x="259217" y="518413"/>
                </a:lnTo>
                <a:lnTo>
                  <a:pt x="305810" y="514237"/>
                </a:lnTo>
                <a:lnTo>
                  <a:pt x="349663" y="502197"/>
                </a:lnTo>
                <a:lnTo>
                  <a:pt x="390044" y="483024"/>
                </a:lnTo>
                <a:lnTo>
                  <a:pt x="426221" y="457452"/>
                </a:lnTo>
                <a:lnTo>
                  <a:pt x="457462" y="426211"/>
                </a:lnTo>
                <a:lnTo>
                  <a:pt x="483035" y="390034"/>
                </a:lnTo>
                <a:lnTo>
                  <a:pt x="490295" y="374742"/>
                </a:lnTo>
                <a:lnTo>
                  <a:pt x="141671" y="374742"/>
                </a:lnTo>
                <a:lnTo>
                  <a:pt x="141671" y="201428"/>
                </a:lnTo>
                <a:lnTo>
                  <a:pt x="297467" y="201428"/>
                </a:lnTo>
                <a:lnTo>
                  <a:pt x="299208" y="199709"/>
                </a:lnTo>
                <a:lnTo>
                  <a:pt x="311813" y="196577"/>
                </a:lnTo>
                <a:lnTo>
                  <a:pt x="333309" y="196130"/>
                </a:lnTo>
                <a:lnTo>
                  <a:pt x="509722" y="196130"/>
                </a:lnTo>
                <a:lnTo>
                  <a:pt x="504947" y="178738"/>
                </a:lnTo>
                <a:lnTo>
                  <a:pt x="168235" y="178738"/>
                </a:lnTo>
                <a:lnTo>
                  <a:pt x="155889" y="176222"/>
                </a:lnTo>
                <a:lnTo>
                  <a:pt x="145808" y="169363"/>
                </a:lnTo>
                <a:lnTo>
                  <a:pt x="139011" y="159195"/>
                </a:lnTo>
                <a:lnTo>
                  <a:pt x="136519" y="146749"/>
                </a:lnTo>
                <a:lnTo>
                  <a:pt x="139011" y="134300"/>
                </a:lnTo>
                <a:lnTo>
                  <a:pt x="145808" y="124136"/>
                </a:lnTo>
                <a:lnTo>
                  <a:pt x="155889" y="117283"/>
                </a:lnTo>
                <a:lnTo>
                  <a:pt x="168235" y="114771"/>
                </a:lnTo>
                <a:lnTo>
                  <a:pt x="473416" y="114771"/>
                </a:lnTo>
                <a:lnTo>
                  <a:pt x="457462" y="92202"/>
                </a:lnTo>
                <a:lnTo>
                  <a:pt x="426221" y="60961"/>
                </a:lnTo>
                <a:lnTo>
                  <a:pt x="390044" y="35388"/>
                </a:lnTo>
                <a:lnTo>
                  <a:pt x="349663" y="16216"/>
                </a:lnTo>
                <a:lnTo>
                  <a:pt x="305810" y="4176"/>
                </a:lnTo>
                <a:lnTo>
                  <a:pt x="259217" y="0"/>
                </a:lnTo>
                <a:close/>
              </a:path>
              <a:path extrusionOk="0" h="518795" w="518794">
                <a:moveTo>
                  <a:pt x="229616" y="201428"/>
                </a:moveTo>
                <a:lnTo>
                  <a:pt x="195323" y="201428"/>
                </a:lnTo>
                <a:lnTo>
                  <a:pt x="195323" y="374742"/>
                </a:lnTo>
                <a:lnTo>
                  <a:pt x="229616" y="374742"/>
                </a:lnTo>
                <a:lnTo>
                  <a:pt x="229616" y="201428"/>
                </a:lnTo>
                <a:close/>
              </a:path>
              <a:path extrusionOk="0" h="518795" w="518794">
                <a:moveTo>
                  <a:pt x="313770" y="244882"/>
                </a:moveTo>
                <a:lnTo>
                  <a:pt x="299602" y="247532"/>
                </a:lnTo>
                <a:lnTo>
                  <a:pt x="289372" y="255188"/>
                </a:lnTo>
                <a:lnTo>
                  <a:pt x="283168" y="267411"/>
                </a:lnTo>
                <a:lnTo>
                  <a:pt x="281080" y="283760"/>
                </a:lnTo>
                <a:lnTo>
                  <a:pt x="281080" y="374742"/>
                </a:lnTo>
                <a:lnTo>
                  <a:pt x="342973" y="374742"/>
                </a:lnTo>
                <a:lnTo>
                  <a:pt x="342973" y="283760"/>
                </a:lnTo>
                <a:lnTo>
                  <a:pt x="341183" y="267159"/>
                </a:lnTo>
                <a:lnTo>
                  <a:pt x="335765" y="254964"/>
                </a:lnTo>
                <a:lnTo>
                  <a:pt x="326651" y="247448"/>
                </a:lnTo>
                <a:lnTo>
                  <a:pt x="313770" y="244882"/>
                </a:lnTo>
                <a:close/>
              </a:path>
              <a:path extrusionOk="0" h="518795" w="518794">
                <a:moveTo>
                  <a:pt x="509722" y="196130"/>
                </a:moveTo>
                <a:lnTo>
                  <a:pt x="333309" y="196130"/>
                </a:lnTo>
                <a:lnTo>
                  <a:pt x="358662" y="200363"/>
                </a:lnTo>
                <a:lnTo>
                  <a:pt x="378615" y="213158"/>
                </a:lnTo>
                <a:lnTo>
                  <a:pt x="391679" y="234658"/>
                </a:lnTo>
                <a:lnTo>
                  <a:pt x="396364" y="265007"/>
                </a:lnTo>
                <a:lnTo>
                  <a:pt x="396364" y="374742"/>
                </a:lnTo>
                <a:lnTo>
                  <a:pt x="490295" y="374742"/>
                </a:lnTo>
                <a:lnTo>
                  <a:pt x="502207" y="349653"/>
                </a:lnTo>
                <a:lnTo>
                  <a:pt x="514247" y="305800"/>
                </a:lnTo>
                <a:lnTo>
                  <a:pt x="518424" y="259206"/>
                </a:lnTo>
                <a:lnTo>
                  <a:pt x="514247" y="212613"/>
                </a:lnTo>
                <a:lnTo>
                  <a:pt x="509722" y="196130"/>
                </a:lnTo>
                <a:close/>
              </a:path>
              <a:path extrusionOk="0" h="518795" w="518794">
                <a:moveTo>
                  <a:pt x="297467" y="201428"/>
                </a:moveTo>
                <a:lnTo>
                  <a:pt x="281080" y="201428"/>
                </a:lnTo>
                <a:lnTo>
                  <a:pt x="281080" y="224768"/>
                </a:lnTo>
                <a:lnTo>
                  <a:pt x="290595" y="208211"/>
                </a:lnTo>
                <a:lnTo>
                  <a:pt x="297467" y="201428"/>
                </a:lnTo>
                <a:close/>
              </a:path>
              <a:path extrusionOk="0" h="518795" w="518794">
                <a:moveTo>
                  <a:pt x="473416" y="114771"/>
                </a:moveTo>
                <a:lnTo>
                  <a:pt x="168235" y="114771"/>
                </a:lnTo>
                <a:lnTo>
                  <a:pt x="180587" y="117283"/>
                </a:lnTo>
                <a:lnTo>
                  <a:pt x="190672" y="124136"/>
                </a:lnTo>
                <a:lnTo>
                  <a:pt x="197470" y="134300"/>
                </a:lnTo>
                <a:lnTo>
                  <a:pt x="199962" y="146749"/>
                </a:lnTo>
                <a:lnTo>
                  <a:pt x="197470" y="159195"/>
                </a:lnTo>
                <a:lnTo>
                  <a:pt x="190672" y="169363"/>
                </a:lnTo>
                <a:lnTo>
                  <a:pt x="180587" y="176222"/>
                </a:lnTo>
                <a:lnTo>
                  <a:pt x="168235" y="178738"/>
                </a:lnTo>
                <a:lnTo>
                  <a:pt x="504947" y="178738"/>
                </a:lnTo>
                <a:lnTo>
                  <a:pt x="502207" y="168760"/>
                </a:lnTo>
                <a:lnTo>
                  <a:pt x="483035" y="128379"/>
                </a:lnTo>
                <a:lnTo>
                  <a:pt x="473416" y="114771"/>
                </a:lnTo>
                <a:close/>
              </a:path>
            </a:pathLst>
          </a:custGeom>
          <a:solidFill>
            <a:srgbClr val="1010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9"/>
          <p:cNvGrpSpPr/>
          <p:nvPr/>
        </p:nvGrpSpPr>
        <p:grpSpPr>
          <a:xfrm>
            <a:off x="3460837" y="9595400"/>
            <a:ext cx="518686" cy="518686"/>
            <a:chOff x="4035589" y="10041001"/>
            <a:chExt cx="518795" cy="518795"/>
          </a:xfrm>
        </p:grpSpPr>
        <p:sp>
          <p:nvSpPr>
            <p:cNvPr id="436" name="Google Shape;436;p9"/>
            <p:cNvSpPr/>
            <p:nvPr/>
          </p:nvSpPr>
          <p:spPr>
            <a:xfrm>
              <a:off x="4035589" y="10041001"/>
              <a:ext cx="518795" cy="518795"/>
            </a:xfrm>
            <a:custGeom>
              <a:rect b="b" l="l" r="r" t="t"/>
              <a:pathLst>
                <a:path extrusionOk="0" h="518795" w="518795">
                  <a:moveTo>
                    <a:pt x="259206" y="0"/>
                  </a:moveTo>
                  <a:lnTo>
                    <a:pt x="212613" y="4176"/>
                  </a:lnTo>
                  <a:lnTo>
                    <a:pt x="168760" y="16216"/>
                  </a:lnTo>
                  <a:lnTo>
                    <a:pt x="128379" y="35388"/>
                  </a:lnTo>
                  <a:lnTo>
                    <a:pt x="92202" y="60961"/>
                  </a:lnTo>
                  <a:lnTo>
                    <a:pt x="60961" y="92202"/>
                  </a:lnTo>
                  <a:lnTo>
                    <a:pt x="35388" y="128379"/>
                  </a:lnTo>
                  <a:lnTo>
                    <a:pt x="16216" y="168760"/>
                  </a:lnTo>
                  <a:lnTo>
                    <a:pt x="4176" y="212613"/>
                  </a:lnTo>
                  <a:lnTo>
                    <a:pt x="0" y="259206"/>
                  </a:lnTo>
                  <a:lnTo>
                    <a:pt x="4176" y="305800"/>
                  </a:lnTo>
                  <a:lnTo>
                    <a:pt x="16216" y="349653"/>
                  </a:lnTo>
                  <a:lnTo>
                    <a:pt x="35388" y="390034"/>
                  </a:lnTo>
                  <a:lnTo>
                    <a:pt x="60961" y="426211"/>
                  </a:lnTo>
                  <a:lnTo>
                    <a:pt x="92202" y="457452"/>
                  </a:lnTo>
                  <a:lnTo>
                    <a:pt x="128379" y="483024"/>
                  </a:lnTo>
                  <a:lnTo>
                    <a:pt x="168760" y="502197"/>
                  </a:lnTo>
                  <a:lnTo>
                    <a:pt x="212613" y="514237"/>
                  </a:lnTo>
                  <a:lnTo>
                    <a:pt x="259206" y="518413"/>
                  </a:lnTo>
                  <a:lnTo>
                    <a:pt x="305800" y="514237"/>
                  </a:lnTo>
                  <a:lnTo>
                    <a:pt x="349653" y="502197"/>
                  </a:lnTo>
                  <a:lnTo>
                    <a:pt x="390034" y="483024"/>
                  </a:lnTo>
                  <a:lnTo>
                    <a:pt x="426211" y="457452"/>
                  </a:lnTo>
                  <a:lnTo>
                    <a:pt x="457452" y="426211"/>
                  </a:lnTo>
                  <a:lnTo>
                    <a:pt x="475033" y="401338"/>
                  </a:lnTo>
                  <a:lnTo>
                    <a:pt x="259206" y="401338"/>
                  </a:lnTo>
                  <a:lnTo>
                    <a:pt x="221121" y="401172"/>
                  </a:lnTo>
                  <a:lnTo>
                    <a:pt x="181075" y="398233"/>
                  </a:lnTo>
                  <a:lnTo>
                    <a:pt x="140938" y="377485"/>
                  </a:lnTo>
                  <a:lnTo>
                    <a:pt x="120183" y="337344"/>
                  </a:lnTo>
                  <a:lnTo>
                    <a:pt x="117255" y="297301"/>
                  </a:lnTo>
                  <a:lnTo>
                    <a:pt x="117122" y="282518"/>
                  </a:lnTo>
                  <a:lnTo>
                    <a:pt x="117122" y="235900"/>
                  </a:lnTo>
                  <a:lnTo>
                    <a:pt x="118768" y="190114"/>
                  </a:lnTo>
                  <a:lnTo>
                    <a:pt x="131138" y="152987"/>
                  </a:lnTo>
                  <a:lnTo>
                    <a:pt x="166110" y="124551"/>
                  </a:lnTo>
                  <a:lnTo>
                    <a:pt x="210736" y="117518"/>
                  </a:lnTo>
                  <a:lnTo>
                    <a:pt x="475041" y="117085"/>
                  </a:lnTo>
                  <a:lnTo>
                    <a:pt x="457452" y="92202"/>
                  </a:lnTo>
                  <a:lnTo>
                    <a:pt x="426211" y="60961"/>
                  </a:lnTo>
                  <a:lnTo>
                    <a:pt x="390034" y="35388"/>
                  </a:lnTo>
                  <a:lnTo>
                    <a:pt x="349653" y="16216"/>
                  </a:lnTo>
                  <a:lnTo>
                    <a:pt x="305800" y="4176"/>
                  </a:lnTo>
                  <a:lnTo>
                    <a:pt x="259206" y="0"/>
                  </a:lnTo>
                  <a:close/>
                </a:path>
                <a:path extrusionOk="0" h="518795" w="518795">
                  <a:moveTo>
                    <a:pt x="475041" y="117085"/>
                  </a:moveTo>
                  <a:lnTo>
                    <a:pt x="259206" y="117085"/>
                  </a:lnTo>
                  <a:lnTo>
                    <a:pt x="297295" y="117255"/>
                  </a:lnTo>
                  <a:lnTo>
                    <a:pt x="307678" y="117518"/>
                  </a:lnTo>
                  <a:lnTo>
                    <a:pt x="352303" y="124551"/>
                  </a:lnTo>
                  <a:lnTo>
                    <a:pt x="387276" y="152987"/>
                  </a:lnTo>
                  <a:lnTo>
                    <a:pt x="399649" y="190114"/>
                  </a:lnTo>
                  <a:lnTo>
                    <a:pt x="401292" y="235900"/>
                  </a:lnTo>
                  <a:lnTo>
                    <a:pt x="401292" y="282518"/>
                  </a:lnTo>
                  <a:lnTo>
                    <a:pt x="399649" y="328314"/>
                  </a:lnTo>
                  <a:lnTo>
                    <a:pt x="387276" y="365437"/>
                  </a:lnTo>
                  <a:lnTo>
                    <a:pt x="352303" y="393883"/>
                  </a:lnTo>
                  <a:lnTo>
                    <a:pt x="307678" y="400910"/>
                  </a:lnTo>
                  <a:lnTo>
                    <a:pt x="259206" y="401338"/>
                  </a:lnTo>
                  <a:lnTo>
                    <a:pt x="475033" y="401338"/>
                  </a:lnTo>
                  <a:lnTo>
                    <a:pt x="483024" y="390034"/>
                  </a:lnTo>
                  <a:lnTo>
                    <a:pt x="502197" y="349653"/>
                  </a:lnTo>
                  <a:lnTo>
                    <a:pt x="514237" y="305800"/>
                  </a:lnTo>
                  <a:lnTo>
                    <a:pt x="518413" y="259206"/>
                  </a:lnTo>
                  <a:lnTo>
                    <a:pt x="514237" y="212613"/>
                  </a:lnTo>
                  <a:lnTo>
                    <a:pt x="502197" y="168760"/>
                  </a:lnTo>
                  <a:lnTo>
                    <a:pt x="483024" y="128379"/>
                  </a:lnTo>
                  <a:lnTo>
                    <a:pt x="475041" y="117085"/>
                  </a:lnTo>
                  <a:close/>
                </a:path>
              </a:pathLst>
            </a:custGeom>
            <a:solidFill>
              <a:srgbClr val="10101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r>
                <a:t/>
              </a:r>
              <a:endParaRPr b="0" i="0" sz="18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7" name="Google Shape;43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8318" y="10183701"/>
              <a:ext cx="232963" cy="2330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8" name="Google Shape;438;p9"/>
          <p:cNvSpPr/>
          <p:nvPr/>
        </p:nvSpPr>
        <p:spPr>
          <a:xfrm>
            <a:off x="17372801" y="1885556"/>
            <a:ext cx="2729292" cy="3043550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1010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15693475" y="6693787"/>
            <a:ext cx="3043550" cy="3043550"/>
          </a:xfrm>
          <a:custGeom>
            <a:rect b="b" l="l" r="r" t="t"/>
            <a:pathLst>
              <a:path extrusionOk="0" h="3044190" w="3044190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44894" y="2428047"/>
                </a:lnTo>
                <a:lnTo>
                  <a:pt x="2771206" y="2391476"/>
                </a:lnTo>
                <a:lnTo>
                  <a:pt x="2796451" y="2354107"/>
                </a:lnTo>
                <a:lnTo>
                  <a:pt x="2820608" y="2315961"/>
                </a:lnTo>
                <a:lnTo>
                  <a:pt x="2843654" y="2277061"/>
                </a:lnTo>
                <a:lnTo>
                  <a:pt x="2865567" y="2237428"/>
                </a:lnTo>
                <a:lnTo>
                  <a:pt x="2886325" y="2197086"/>
                </a:lnTo>
                <a:lnTo>
                  <a:pt x="2905905" y="2156057"/>
                </a:lnTo>
                <a:lnTo>
                  <a:pt x="2924285" y="2114363"/>
                </a:lnTo>
                <a:lnTo>
                  <a:pt x="2941442" y="2072026"/>
                </a:lnTo>
                <a:lnTo>
                  <a:pt x="2957355" y="2029068"/>
                </a:lnTo>
                <a:lnTo>
                  <a:pt x="2972002" y="1985512"/>
                </a:lnTo>
                <a:lnTo>
                  <a:pt x="2985359" y="1941380"/>
                </a:lnTo>
                <a:lnTo>
                  <a:pt x="2997405" y="1896695"/>
                </a:lnTo>
                <a:lnTo>
                  <a:pt x="3008117" y="1851478"/>
                </a:lnTo>
                <a:lnTo>
                  <a:pt x="3017473" y="1805752"/>
                </a:lnTo>
                <a:lnTo>
                  <a:pt x="3025451" y="1759539"/>
                </a:lnTo>
                <a:lnTo>
                  <a:pt x="3032028" y="1712862"/>
                </a:lnTo>
                <a:lnTo>
                  <a:pt x="3037182" y="1665742"/>
                </a:lnTo>
                <a:lnTo>
                  <a:pt x="3040892" y="1618203"/>
                </a:lnTo>
                <a:lnTo>
                  <a:pt x="3043134" y="1570266"/>
                </a:lnTo>
                <a:lnTo>
                  <a:pt x="3043886" y="1521953"/>
                </a:lnTo>
                <a:lnTo>
                  <a:pt x="3043134" y="1473641"/>
                </a:lnTo>
                <a:lnTo>
                  <a:pt x="3040892" y="1425705"/>
                </a:lnTo>
                <a:lnTo>
                  <a:pt x="3037182" y="1378166"/>
                </a:lnTo>
                <a:lnTo>
                  <a:pt x="3032028" y="1331047"/>
                </a:lnTo>
                <a:lnTo>
                  <a:pt x="3025451" y="1284370"/>
                </a:lnTo>
                <a:lnTo>
                  <a:pt x="3017473" y="1238158"/>
                </a:lnTo>
                <a:lnTo>
                  <a:pt x="3008117" y="1192432"/>
                </a:lnTo>
                <a:lnTo>
                  <a:pt x="2997405" y="1147216"/>
                </a:lnTo>
                <a:lnTo>
                  <a:pt x="2985359" y="1102531"/>
                </a:lnTo>
                <a:lnTo>
                  <a:pt x="2972002" y="1058399"/>
                </a:lnTo>
                <a:lnTo>
                  <a:pt x="2957355" y="1014844"/>
                </a:lnTo>
                <a:lnTo>
                  <a:pt x="2941442" y="971886"/>
                </a:lnTo>
                <a:lnTo>
                  <a:pt x="2924285" y="929550"/>
                </a:lnTo>
                <a:lnTo>
                  <a:pt x="2905905" y="887856"/>
                </a:lnTo>
                <a:lnTo>
                  <a:pt x="2886325" y="846827"/>
                </a:lnTo>
                <a:lnTo>
                  <a:pt x="2865567" y="806485"/>
                </a:lnTo>
                <a:lnTo>
                  <a:pt x="2843654" y="766853"/>
                </a:lnTo>
                <a:lnTo>
                  <a:pt x="2820608" y="727953"/>
                </a:lnTo>
                <a:lnTo>
                  <a:pt x="2796451" y="689807"/>
                </a:lnTo>
                <a:lnTo>
                  <a:pt x="2771206" y="652438"/>
                </a:lnTo>
                <a:lnTo>
                  <a:pt x="2744894" y="615868"/>
                </a:lnTo>
                <a:lnTo>
                  <a:pt x="2717538" y="580118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B2C8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9"/>
          <p:cNvGrpSpPr/>
          <p:nvPr/>
        </p:nvGrpSpPr>
        <p:grpSpPr>
          <a:xfrm>
            <a:off x="12913915" y="7268255"/>
            <a:ext cx="3417281" cy="4051450"/>
            <a:chOff x="11091808" y="7256324"/>
            <a:chExt cx="3418002" cy="4052305"/>
          </a:xfrm>
        </p:grpSpPr>
        <p:sp>
          <p:nvSpPr>
            <p:cNvPr id="441" name="Google Shape;441;p9"/>
            <p:cNvSpPr/>
            <p:nvPr/>
          </p:nvSpPr>
          <p:spPr>
            <a:xfrm>
              <a:off x="11465620" y="7256324"/>
              <a:ext cx="3044190" cy="3044190"/>
            </a:xfrm>
            <a:custGeom>
              <a:rect b="b" l="l" r="r" t="t"/>
              <a:pathLst>
                <a:path extrusionOk="0" h="3044190" w="3044190">
                  <a:moveTo>
                    <a:pt x="1521943" y="0"/>
                  </a:moveTo>
                  <a:lnTo>
                    <a:pt x="1473630" y="752"/>
                  </a:lnTo>
                  <a:lnTo>
                    <a:pt x="1425693" y="2994"/>
                  </a:lnTo>
                  <a:lnTo>
                    <a:pt x="1378154" y="6703"/>
                  </a:lnTo>
                  <a:lnTo>
                    <a:pt x="1331035" y="11858"/>
                  </a:lnTo>
                  <a:lnTo>
                    <a:pt x="1284357" y="18436"/>
                  </a:lnTo>
                  <a:lnTo>
                    <a:pt x="1238145" y="26414"/>
                  </a:lnTo>
                  <a:lnTo>
                    <a:pt x="1192419" y="35770"/>
                  </a:lnTo>
                  <a:lnTo>
                    <a:pt x="1147203" y="46483"/>
                  </a:lnTo>
                  <a:lnTo>
                    <a:pt x="1102517" y="58529"/>
                  </a:lnTo>
                  <a:lnTo>
                    <a:pt x="1058386" y="71887"/>
                  </a:lnTo>
                  <a:lnTo>
                    <a:pt x="1014830" y="86533"/>
                  </a:lnTo>
                  <a:lnTo>
                    <a:pt x="971873" y="102447"/>
                  </a:lnTo>
                  <a:lnTo>
                    <a:pt x="929536" y="119605"/>
                  </a:lnTo>
                  <a:lnTo>
                    <a:pt x="887842" y="137986"/>
                  </a:lnTo>
                  <a:lnTo>
                    <a:pt x="846814" y="157566"/>
                  </a:lnTo>
                  <a:lnTo>
                    <a:pt x="806472" y="178325"/>
                  </a:lnTo>
                  <a:lnTo>
                    <a:pt x="766841" y="200238"/>
                  </a:lnTo>
                  <a:lnTo>
                    <a:pt x="727941" y="223285"/>
                  </a:lnTo>
                  <a:lnTo>
                    <a:pt x="689795" y="247443"/>
                  </a:lnTo>
                  <a:lnTo>
                    <a:pt x="652426" y="272689"/>
                  </a:lnTo>
                  <a:lnTo>
                    <a:pt x="615856" y="299001"/>
                  </a:lnTo>
                  <a:lnTo>
                    <a:pt x="580107" y="326358"/>
                  </a:lnTo>
                  <a:lnTo>
                    <a:pt x="545202" y="354736"/>
                  </a:lnTo>
                  <a:lnTo>
                    <a:pt x="511162" y="384114"/>
                  </a:lnTo>
                  <a:lnTo>
                    <a:pt x="478010" y="414468"/>
                  </a:lnTo>
                  <a:lnTo>
                    <a:pt x="445769" y="445778"/>
                  </a:lnTo>
                  <a:lnTo>
                    <a:pt x="414460" y="478020"/>
                  </a:lnTo>
                  <a:lnTo>
                    <a:pt x="384105" y="511172"/>
                  </a:lnTo>
                  <a:lnTo>
                    <a:pt x="354728" y="545212"/>
                  </a:lnTo>
                  <a:lnTo>
                    <a:pt x="326351" y="580118"/>
                  </a:lnTo>
                  <a:lnTo>
                    <a:pt x="298995" y="615868"/>
                  </a:lnTo>
                  <a:lnTo>
                    <a:pt x="272683" y="652438"/>
                  </a:lnTo>
                  <a:lnTo>
                    <a:pt x="247437" y="689807"/>
                  </a:lnTo>
                  <a:lnTo>
                    <a:pt x="223280" y="727953"/>
                  </a:lnTo>
                  <a:lnTo>
                    <a:pt x="200233" y="766853"/>
                  </a:lnTo>
                  <a:lnTo>
                    <a:pt x="178320" y="806485"/>
                  </a:lnTo>
                  <a:lnTo>
                    <a:pt x="157562" y="846827"/>
                  </a:lnTo>
                  <a:lnTo>
                    <a:pt x="137982" y="887856"/>
                  </a:lnTo>
                  <a:lnTo>
                    <a:pt x="119602" y="929550"/>
                  </a:lnTo>
                  <a:lnTo>
                    <a:pt x="102444" y="971886"/>
                  </a:lnTo>
                  <a:lnTo>
                    <a:pt x="86531" y="1014844"/>
                  </a:lnTo>
                  <a:lnTo>
                    <a:pt x="71885" y="1058399"/>
                  </a:lnTo>
                  <a:lnTo>
                    <a:pt x="58527" y="1102531"/>
                  </a:lnTo>
                  <a:lnTo>
                    <a:pt x="46481" y="1147216"/>
                  </a:lnTo>
                  <a:lnTo>
                    <a:pt x="35769" y="1192432"/>
                  </a:lnTo>
                  <a:lnTo>
                    <a:pt x="26413" y="1238158"/>
                  </a:lnTo>
                  <a:lnTo>
                    <a:pt x="18435" y="1284370"/>
                  </a:lnTo>
                  <a:lnTo>
                    <a:pt x="11858" y="1331047"/>
                  </a:lnTo>
                  <a:lnTo>
                    <a:pt x="6703" y="1378166"/>
                  </a:lnTo>
                  <a:lnTo>
                    <a:pt x="2994" y="1425705"/>
                  </a:lnTo>
                  <a:lnTo>
                    <a:pt x="752" y="1473641"/>
                  </a:lnTo>
                  <a:lnTo>
                    <a:pt x="0" y="1521953"/>
                  </a:lnTo>
                  <a:lnTo>
                    <a:pt x="752" y="1570266"/>
                  </a:lnTo>
                  <a:lnTo>
                    <a:pt x="2994" y="1618203"/>
                  </a:lnTo>
                  <a:lnTo>
                    <a:pt x="6703" y="1665742"/>
                  </a:lnTo>
                  <a:lnTo>
                    <a:pt x="11858" y="1712862"/>
                  </a:lnTo>
                  <a:lnTo>
                    <a:pt x="18435" y="1759539"/>
                  </a:lnTo>
                  <a:lnTo>
                    <a:pt x="26413" y="1805752"/>
                  </a:lnTo>
                  <a:lnTo>
                    <a:pt x="35769" y="1851478"/>
                  </a:lnTo>
                  <a:lnTo>
                    <a:pt x="46481" y="1896695"/>
                  </a:lnTo>
                  <a:lnTo>
                    <a:pt x="58527" y="1941380"/>
                  </a:lnTo>
                  <a:lnTo>
                    <a:pt x="71885" y="1985512"/>
                  </a:lnTo>
                  <a:lnTo>
                    <a:pt x="86531" y="2029068"/>
                  </a:lnTo>
                  <a:lnTo>
                    <a:pt x="102444" y="2072026"/>
                  </a:lnTo>
                  <a:lnTo>
                    <a:pt x="119602" y="2114363"/>
                  </a:lnTo>
                  <a:lnTo>
                    <a:pt x="137982" y="2156057"/>
                  </a:lnTo>
                  <a:lnTo>
                    <a:pt x="157562" y="2197086"/>
                  </a:lnTo>
                  <a:lnTo>
                    <a:pt x="178320" y="2237428"/>
                  </a:lnTo>
                  <a:lnTo>
                    <a:pt x="200233" y="2277061"/>
                  </a:lnTo>
                  <a:lnTo>
                    <a:pt x="223280" y="2315961"/>
                  </a:lnTo>
                  <a:lnTo>
                    <a:pt x="247437" y="2354107"/>
                  </a:lnTo>
                  <a:lnTo>
                    <a:pt x="272683" y="2391476"/>
                  </a:lnTo>
                  <a:lnTo>
                    <a:pt x="298995" y="2428047"/>
                  </a:lnTo>
                  <a:lnTo>
                    <a:pt x="326351" y="2463796"/>
                  </a:lnTo>
                  <a:lnTo>
                    <a:pt x="354728" y="2498703"/>
                  </a:lnTo>
                  <a:lnTo>
                    <a:pt x="384105" y="2532743"/>
                  </a:lnTo>
                  <a:lnTo>
                    <a:pt x="414460" y="2565895"/>
                  </a:lnTo>
                  <a:lnTo>
                    <a:pt x="445769" y="2598138"/>
                  </a:lnTo>
                  <a:lnTo>
                    <a:pt x="478010" y="2629447"/>
                  </a:lnTo>
                  <a:lnTo>
                    <a:pt x="511162" y="2659802"/>
                  </a:lnTo>
                  <a:lnTo>
                    <a:pt x="545202" y="2689180"/>
                  </a:lnTo>
                  <a:lnTo>
                    <a:pt x="580107" y="2717558"/>
                  </a:lnTo>
                  <a:lnTo>
                    <a:pt x="615856" y="2744915"/>
                  </a:lnTo>
                  <a:lnTo>
                    <a:pt x="652426" y="2771227"/>
                  </a:lnTo>
                  <a:lnTo>
                    <a:pt x="689795" y="2796474"/>
                  </a:lnTo>
                  <a:lnTo>
                    <a:pt x="727941" y="2820631"/>
                  </a:lnTo>
                  <a:lnTo>
                    <a:pt x="766841" y="2843678"/>
                  </a:lnTo>
                  <a:lnTo>
                    <a:pt x="806472" y="2865592"/>
                  </a:lnTo>
                  <a:lnTo>
                    <a:pt x="846814" y="2886350"/>
                  </a:lnTo>
                  <a:lnTo>
                    <a:pt x="887842" y="2905931"/>
                  </a:lnTo>
                  <a:lnTo>
                    <a:pt x="929536" y="2924311"/>
                  </a:lnTo>
                  <a:lnTo>
                    <a:pt x="971873" y="2941470"/>
                  </a:lnTo>
                  <a:lnTo>
                    <a:pt x="1014830" y="2957383"/>
                  </a:lnTo>
                  <a:lnTo>
                    <a:pt x="1058386" y="2972030"/>
                  </a:lnTo>
                  <a:lnTo>
                    <a:pt x="1102517" y="2985388"/>
                  </a:lnTo>
                  <a:lnTo>
                    <a:pt x="1147203" y="2997434"/>
                  </a:lnTo>
                  <a:lnTo>
                    <a:pt x="1192419" y="3008147"/>
                  </a:lnTo>
                  <a:lnTo>
                    <a:pt x="1238145" y="3017503"/>
                  </a:lnTo>
                  <a:lnTo>
                    <a:pt x="1284357" y="3025481"/>
                  </a:lnTo>
                  <a:lnTo>
                    <a:pt x="1331035" y="3032059"/>
                  </a:lnTo>
                  <a:lnTo>
                    <a:pt x="1378154" y="3037213"/>
                  </a:lnTo>
                  <a:lnTo>
                    <a:pt x="1425693" y="3040923"/>
                  </a:lnTo>
                  <a:lnTo>
                    <a:pt x="1473630" y="3043165"/>
                  </a:lnTo>
                  <a:lnTo>
                    <a:pt x="1521943" y="3043917"/>
                  </a:lnTo>
                  <a:lnTo>
                    <a:pt x="1570256" y="3043165"/>
                  </a:lnTo>
                  <a:lnTo>
                    <a:pt x="1618193" y="3040923"/>
                  </a:lnTo>
                  <a:lnTo>
                    <a:pt x="1665733" y="3037213"/>
                  </a:lnTo>
                  <a:lnTo>
                    <a:pt x="1712853" y="3032059"/>
                  </a:lnTo>
                  <a:lnTo>
                    <a:pt x="1759530" y="3025481"/>
                  </a:lnTo>
                  <a:lnTo>
                    <a:pt x="1805743" y="3017503"/>
                  </a:lnTo>
                  <a:lnTo>
                    <a:pt x="1851469" y="3008147"/>
                  </a:lnTo>
                  <a:lnTo>
                    <a:pt x="1896686" y="2997434"/>
                  </a:lnTo>
                  <a:lnTo>
                    <a:pt x="1941372" y="2985388"/>
                  </a:lnTo>
                  <a:lnTo>
                    <a:pt x="1985503" y="2972030"/>
                  </a:lnTo>
                  <a:lnTo>
                    <a:pt x="2029059" y="2957383"/>
                  </a:lnTo>
                  <a:lnTo>
                    <a:pt x="2072017" y="2941470"/>
                  </a:lnTo>
                  <a:lnTo>
                    <a:pt x="2114353" y="2924311"/>
                  </a:lnTo>
                  <a:lnTo>
                    <a:pt x="2156047" y="2905931"/>
                  </a:lnTo>
                  <a:lnTo>
                    <a:pt x="2197076" y="2886350"/>
                  </a:lnTo>
                  <a:lnTo>
                    <a:pt x="2237418" y="2865592"/>
                  </a:lnTo>
                  <a:lnTo>
                    <a:pt x="2277049" y="2843678"/>
                  </a:lnTo>
                  <a:lnTo>
                    <a:pt x="2315949" y="2820631"/>
                  </a:lnTo>
                  <a:lnTo>
                    <a:pt x="2354095" y="2796474"/>
                  </a:lnTo>
                  <a:lnTo>
                    <a:pt x="2391463" y="2771227"/>
                  </a:lnTo>
                  <a:lnTo>
                    <a:pt x="2428033" y="2744915"/>
                  </a:lnTo>
                  <a:lnTo>
                    <a:pt x="2463782" y="2717558"/>
                  </a:lnTo>
                  <a:lnTo>
                    <a:pt x="2498688" y="2689180"/>
                  </a:lnTo>
                  <a:lnTo>
                    <a:pt x="2532727" y="2659802"/>
                  </a:lnTo>
                  <a:lnTo>
                    <a:pt x="2565879" y="2629447"/>
                  </a:lnTo>
                  <a:lnTo>
                    <a:pt x="2598121" y="2598138"/>
                  </a:lnTo>
                  <a:lnTo>
                    <a:pt x="2629430" y="2565895"/>
                  </a:lnTo>
                  <a:lnTo>
                    <a:pt x="2659784" y="2532743"/>
                  </a:lnTo>
                  <a:lnTo>
                    <a:pt x="2689160" y="2498703"/>
                  </a:lnTo>
                  <a:lnTo>
                    <a:pt x="2717538" y="2463796"/>
                  </a:lnTo>
                  <a:lnTo>
                    <a:pt x="2744894" y="2428047"/>
                  </a:lnTo>
                  <a:lnTo>
                    <a:pt x="2771206" y="2391476"/>
                  </a:lnTo>
                  <a:lnTo>
                    <a:pt x="2796451" y="2354107"/>
                  </a:lnTo>
                  <a:lnTo>
                    <a:pt x="2820608" y="2315961"/>
                  </a:lnTo>
                  <a:lnTo>
                    <a:pt x="2843654" y="2277061"/>
                  </a:lnTo>
                  <a:lnTo>
                    <a:pt x="2865567" y="2237428"/>
                  </a:lnTo>
                  <a:lnTo>
                    <a:pt x="2886325" y="2197086"/>
                  </a:lnTo>
                  <a:lnTo>
                    <a:pt x="2905905" y="2156057"/>
                  </a:lnTo>
                  <a:lnTo>
                    <a:pt x="2924285" y="2114363"/>
                  </a:lnTo>
                  <a:lnTo>
                    <a:pt x="2941442" y="2072026"/>
                  </a:lnTo>
                  <a:lnTo>
                    <a:pt x="2957355" y="2029068"/>
                  </a:lnTo>
                  <a:lnTo>
                    <a:pt x="2972002" y="1985512"/>
                  </a:lnTo>
                  <a:lnTo>
                    <a:pt x="2985359" y="1941380"/>
                  </a:lnTo>
                  <a:lnTo>
                    <a:pt x="2997405" y="1896695"/>
                  </a:lnTo>
                  <a:lnTo>
                    <a:pt x="3008117" y="1851478"/>
                  </a:lnTo>
                  <a:lnTo>
                    <a:pt x="3017473" y="1805752"/>
                  </a:lnTo>
                  <a:lnTo>
                    <a:pt x="3025451" y="1759539"/>
                  </a:lnTo>
                  <a:lnTo>
                    <a:pt x="3032028" y="1712862"/>
                  </a:lnTo>
                  <a:lnTo>
                    <a:pt x="3037182" y="1665742"/>
                  </a:lnTo>
                  <a:lnTo>
                    <a:pt x="3040892" y="1618203"/>
                  </a:lnTo>
                  <a:lnTo>
                    <a:pt x="3043134" y="1570266"/>
                  </a:lnTo>
                  <a:lnTo>
                    <a:pt x="3043886" y="1521953"/>
                  </a:lnTo>
                  <a:lnTo>
                    <a:pt x="3043134" y="1473641"/>
                  </a:lnTo>
                  <a:lnTo>
                    <a:pt x="3040892" y="1425705"/>
                  </a:lnTo>
                  <a:lnTo>
                    <a:pt x="3037182" y="1378166"/>
                  </a:lnTo>
                  <a:lnTo>
                    <a:pt x="3032028" y="1331047"/>
                  </a:lnTo>
                  <a:lnTo>
                    <a:pt x="3025451" y="1284370"/>
                  </a:lnTo>
                  <a:lnTo>
                    <a:pt x="3017473" y="1238158"/>
                  </a:lnTo>
                  <a:lnTo>
                    <a:pt x="3008117" y="1192432"/>
                  </a:lnTo>
                  <a:lnTo>
                    <a:pt x="2997405" y="1147216"/>
                  </a:lnTo>
                  <a:lnTo>
                    <a:pt x="2985359" y="1102531"/>
                  </a:lnTo>
                  <a:lnTo>
                    <a:pt x="2972002" y="1058399"/>
                  </a:lnTo>
                  <a:lnTo>
                    <a:pt x="2957355" y="1014844"/>
                  </a:lnTo>
                  <a:lnTo>
                    <a:pt x="2941442" y="971886"/>
                  </a:lnTo>
                  <a:lnTo>
                    <a:pt x="2924285" y="929550"/>
                  </a:lnTo>
                  <a:lnTo>
                    <a:pt x="2905905" y="887856"/>
                  </a:lnTo>
                  <a:lnTo>
                    <a:pt x="2886325" y="846827"/>
                  </a:lnTo>
                  <a:lnTo>
                    <a:pt x="2865567" y="806485"/>
                  </a:lnTo>
                  <a:lnTo>
                    <a:pt x="2843654" y="766853"/>
                  </a:lnTo>
                  <a:lnTo>
                    <a:pt x="2820608" y="727953"/>
                  </a:lnTo>
                  <a:lnTo>
                    <a:pt x="2796451" y="689807"/>
                  </a:lnTo>
                  <a:lnTo>
                    <a:pt x="2771206" y="652438"/>
                  </a:lnTo>
                  <a:lnTo>
                    <a:pt x="2744894" y="615868"/>
                  </a:lnTo>
                  <a:lnTo>
                    <a:pt x="2717538" y="580118"/>
                  </a:lnTo>
                  <a:lnTo>
                    <a:pt x="2689160" y="545212"/>
                  </a:lnTo>
                  <a:lnTo>
                    <a:pt x="2659784" y="511172"/>
                  </a:lnTo>
                  <a:lnTo>
                    <a:pt x="2629430" y="478020"/>
                  </a:lnTo>
                  <a:lnTo>
                    <a:pt x="2598121" y="445778"/>
                  </a:lnTo>
                  <a:lnTo>
                    <a:pt x="2565879" y="414468"/>
                  </a:lnTo>
                  <a:lnTo>
                    <a:pt x="2532727" y="384114"/>
                  </a:lnTo>
                  <a:lnTo>
                    <a:pt x="2498688" y="354736"/>
                  </a:lnTo>
                  <a:lnTo>
                    <a:pt x="2463782" y="326358"/>
                  </a:lnTo>
                  <a:lnTo>
                    <a:pt x="2428033" y="299001"/>
                  </a:lnTo>
                  <a:lnTo>
                    <a:pt x="2391463" y="272689"/>
                  </a:lnTo>
                  <a:lnTo>
                    <a:pt x="2354095" y="247443"/>
                  </a:lnTo>
                  <a:lnTo>
                    <a:pt x="2315949" y="223285"/>
                  </a:lnTo>
                  <a:lnTo>
                    <a:pt x="2277049" y="200238"/>
                  </a:lnTo>
                  <a:lnTo>
                    <a:pt x="2237418" y="178325"/>
                  </a:lnTo>
                  <a:lnTo>
                    <a:pt x="2197076" y="157566"/>
                  </a:lnTo>
                  <a:lnTo>
                    <a:pt x="2156047" y="137986"/>
                  </a:lnTo>
                  <a:lnTo>
                    <a:pt x="2114353" y="119605"/>
                  </a:lnTo>
                  <a:lnTo>
                    <a:pt x="2072017" y="102447"/>
                  </a:lnTo>
                  <a:lnTo>
                    <a:pt x="2029059" y="86533"/>
                  </a:lnTo>
                  <a:lnTo>
                    <a:pt x="1985503" y="71887"/>
                  </a:lnTo>
                  <a:lnTo>
                    <a:pt x="1941372" y="58529"/>
                  </a:lnTo>
                  <a:lnTo>
                    <a:pt x="1896686" y="46483"/>
                  </a:lnTo>
                  <a:lnTo>
                    <a:pt x="1851469" y="35770"/>
                  </a:lnTo>
                  <a:lnTo>
                    <a:pt x="1805743" y="26414"/>
                  </a:lnTo>
                  <a:lnTo>
                    <a:pt x="1759530" y="18436"/>
                  </a:lnTo>
                  <a:lnTo>
                    <a:pt x="1712853" y="11858"/>
                  </a:lnTo>
                  <a:lnTo>
                    <a:pt x="1665733" y="6703"/>
                  </a:lnTo>
                  <a:lnTo>
                    <a:pt x="1618193" y="2994"/>
                  </a:lnTo>
                  <a:lnTo>
                    <a:pt x="1570256" y="752"/>
                  </a:lnTo>
                  <a:lnTo>
                    <a:pt x="1521943" y="0"/>
                  </a:lnTo>
                  <a:close/>
                </a:path>
              </a:pathLst>
            </a:custGeom>
            <a:solidFill>
              <a:srgbClr val="10101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r>
                <a:t/>
              </a:r>
              <a:endParaRPr b="0" i="0" sz="18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091808" y="9583969"/>
              <a:ext cx="3044190" cy="1724660"/>
            </a:xfrm>
            <a:custGeom>
              <a:rect b="b" l="l" r="r" t="t"/>
              <a:pathLst>
                <a:path extrusionOk="0" h="1724659" w="3044190">
                  <a:moveTo>
                    <a:pt x="1521943" y="0"/>
                  </a:moveTo>
                  <a:lnTo>
                    <a:pt x="1473630" y="752"/>
                  </a:lnTo>
                  <a:lnTo>
                    <a:pt x="1425693" y="2994"/>
                  </a:lnTo>
                  <a:lnTo>
                    <a:pt x="1378154" y="6703"/>
                  </a:lnTo>
                  <a:lnTo>
                    <a:pt x="1331035" y="11858"/>
                  </a:lnTo>
                  <a:lnTo>
                    <a:pt x="1284357" y="18436"/>
                  </a:lnTo>
                  <a:lnTo>
                    <a:pt x="1238145" y="26414"/>
                  </a:lnTo>
                  <a:lnTo>
                    <a:pt x="1192419" y="35770"/>
                  </a:lnTo>
                  <a:lnTo>
                    <a:pt x="1147203" y="46483"/>
                  </a:lnTo>
                  <a:lnTo>
                    <a:pt x="1102517" y="58529"/>
                  </a:lnTo>
                  <a:lnTo>
                    <a:pt x="1058386" y="71887"/>
                  </a:lnTo>
                  <a:lnTo>
                    <a:pt x="1014830" y="86533"/>
                  </a:lnTo>
                  <a:lnTo>
                    <a:pt x="971873" y="102447"/>
                  </a:lnTo>
                  <a:lnTo>
                    <a:pt x="929536" y="119605"/>
                  </a:lnTo>
                  <a:lnTo>
                    <a:pt x="887842" y="137986"/>
                  </a:lnTo>
                  <a:lnTo>
                    <a:pt x="846814" y="157566"/>
                  </a:lnTo>
                  <a:lnTo>
                    <a:pt x="806472" y="178325"/>
                  </a:lnTo>
                  <a:lnTo>
                    <a:pt x="766841" y="200238"/>
                  </a:lnTo>
                  <a:lnTo>
                    <a:pt x="727941" y="223285"/>
                  </a:lnTo>
                  <a:lnTo>
                    <a:pt x="689795" y="247443"/>
                  </a:lnTo>
                  <a:lnTo>
                    <a:pt x="652426" y="272689"/>
                  </a:lnTo>
                  <a:lnTo>
                    <a:pt x="615856" y="299001"/>
                  </a:lnTo>
                  <a:lnTo>
                    <a:pt x="580107" y="326358"/>
                  </a:lnTo>
                  <a:lnTo>
                    <a:pt x="545202" y="354736"/>
                  </a:lnTo>
                  <a:lnTo>
                    <a:pt x="511162" y="384114"/>
                  </a:lnTo>
                  <a:lnTo>
                    <a:pt x="478010" y="414468"/>
                  </a:lnTo>
                  <a:lnTo>
                    <a:pt x="445769" y="445778"/>
                  </a:lnTo>
                  <a:lnTo>
                    <a:pt x="414460" y="478020"/>
                  </a:lnTo>
                  <a:lnTo>
                    <a:pt x="384105" y="511172"/>
                  </a:lnTo>
                  <a:lnTo>
                    <a:pt x="354728" y="545212"/>
                  </a:lnTo>
                  <a:lnTo>
                    <a:pt x="326351" y="580118"/>
                  </a:lnTo>
                  <a:lnTo>
                    <a:pt x="298995" y="615868"/>
                  </a:lnTo>
                  <a:lnTo>
                    <a:pt x="272683" y="652438"/>
                  </a:lnTo>
                  <a:lnTo>
                    <a:pt x="247437" y="689807"/>
                  </a:lnTo>
                  <a:lnTo>
                    <a:pt x="223280" y="727953"/>
                  </a:lnTo>
                  <a:lnTo>
                    <a:pt x="200233" y="766853"/>
                  </a:lnTo>
                  <a:lnTo>
                    <a:pt x="178320" y="806485"/>
                  </a:lnTo>
                  <a:lnTo>
                    <a:pt x="157562" y="846827"/>
                  </a:lnTo>
                  <a:lnTo>
                    <a:pt x="137982" y="887856"/>
                  </a:lnTo>
                  <a:lnTo>
                    <a:pt x="119602" y="929550"/>
                  </a:lnTo>
                  <a:lnTo>
                    <a:pt x="102444" y="971886"/>
                  </a:lnTo>
                  <a:lnTo>
                    <a:pt x="86531" y="1014844"/>
                  </a:lnTo>
                  <a:lnTo>
                    <a:pt x="71885" y="1058399"/>
                  </a:lnTo>
                  <a:lnTo>
                    <a:pt x="58527" y="1102531"/>
                  </a:lnTo>
                  <a:lnTo>
                    <a:pt x="46481" y="1147216"/>
                  </a:lnTo>
                  <a:lnTo>
                    <a:pt x="35769" y="1192432"/>
                  </a:lnTo>
                  <a:lnTo>
                    <a:pt x="26413" y="1238158"/>
                  </a:lnTo>
                  <a:lnTo>
                    <a:pt x="18435" y="1284370"/>
                  </a:lnTo>
                  <a:lnTo>
                    <a:pt x="11858" y="1331047"/>
                  </a:lnTo>
                  <a:lnTo>
                    <a:pt x="6703" y="1378166"/>
                  </a:lnTo>
                  <a:lnTo>
                    <a:pt x="2994" y="1425705"/>
                  </a:lnTo>
                  <a:lnTo>
                    <a:pt x="752" y="1473641"/>
                  </a:lnTo>
                  <a:lnTo>
                    <a:pt x="0" y="1521953"/>
                  </a:lnTo>
                  <a:lnTo>
                    <a:pt x="752" y="1570266"/>
                  </a:lnTo>
                  <a:lnTo>
                    <a:pt x="2994" y="1618203"/>
                  </a:lnTo>
                  <a:lnTo>
                    <a:pt x="6703" y="1665742"/>
                  </a:lnTo>
                  <a:lnTo>
                    <a:pt x="11858" y="1712862"/>
                  </a:lnTo>
                  <a:lnTo>
                    <a:pt x="13510" y="1724586"/>
                  </a:lnTo>
                  <a:lnTo>
                    <a:pt x="3030376" y="1724586"/>
                  </a:lnTo>
                  <a:lnTo>
                    <a:pt x="3037182" y="1665742"/>
                  </a:lnTo>
                  <a:lnTo>
                    <a:pt x="3040892" y="1618203"/>
                  </a:lnTo>
                  <a:lnTo>
                    <a:pt x="3043134" y="1570266"/>
                  </a:lnTo>
                  <a:lnTo>
                    <a:pt x="3043886" y="1521953"/>
                  </a:lnTo>
                  <a:lnTo>
                    <a:pt x="3043134" y="1473641"/>
                  </a:lnTo>
                  <a:lnTo>
                    <a:pt x="3040892" y="1425705"/>
                  </a:lnTo>
                  <a:lnTo>
                    <a:pt x="3037182" y="1378166"/>
                  </a:lnTo>
                  <a:lnTo>
                    <a:pt x="3032028" y="1331047"/>
                  </a:lnTo>
                  <a:lnTo>
                    <a:pt x="3025451" y="1284370"/>
                  </a:lnTo>
                  <a:lnTo>
                    <a:pt x="3017473" y="1238158"/>
                  </a:lnTo>
                  <a:lnTo>
                    <a:pt x="3008117" y="1192432"/>
                  </a:lnTo>
                  <a:lnTo>
                    <a:pt x="2997405" y="1147216"/>
                  </a:lnTo>
                  <a:lnTo>
                    <a:pt x="2985359" y="1102531"/>
                  </a:lnTo>
                  <a:lnTo>
                    <a:pt x="2972002" y="1058399"/>
                  </a:lnTo>
                  <a:lnTo>
                    <a:pt x="2957355" y="1014844"/>
                  </a:lnTo>
                  <a:lnTo>
                    <a:pt x="2941442" y="971886"/>
                  </a:lnTo>
                  <a:lnTo>
                    <a:pt x="2924285" y="929550"/>
                  </a:lnTo>
                  <a:lnTo>
                    <a:pt x="2905905" y="887856"/>
                  </a:lnTo>
                  <a:lnTo>
                    <a:pt x="2886325" y="846827"/>
                  </a:lnTo>
                  <a:lnTo>
                    <a:pt x="2865567" y="806485"/>
                  </a:lnTo>
                  <a:lnTo>
                    <a:pt x="2843654" y="766853"/>
                  </a:lnTo>
                  <a:lnTo>
                    <a:pt x="2820608" y="727953"/>
                  </a:lnTo>
                  <a:lnTo>
                    <a:pt x="2796451" y="689807"/>
                  </a:lnTo>
                  <a:lnTo>
                    <a:pt x="2771206" y="652438"/>
                  </a:lnTo>
                  <a:lnTo>
                    <a:pt x="2744894" y="615868"/>
                  </a:lnTo>
                  <a:lnTo>
                    <a:pt x="2717538" y="580118"/>
                  </a:lnTo>
                  <a:lnTo>
                    <a:pt x="2689160" y="545212"/>
                  </a:lnTo>
                  <a:lnTo>
                    <a:pt x="2659784" y="511172"/>
                  </a:lnTo>
                  <a:lnTo>
                    <a:pt x="2629430" y="478020"/>
                  </a:lnTo>
                  <a:lnTo>
                    <a:pt x="2598121" y="445778"/>
                  </a:lnTo>
                  <a:lnTo>
                    <a:pt x="2565879" y="414468"/>
                  </a:lnTo>
                  <a:lnTo>
                    <a:pt x="2532727" y="384114"/>
                  </a:lnTo>
                  <a:lnTo>
                    <a:pt x="2498688" y="354736"/>
                  </a:lnTo>
                  <a:lnTo>
                    <a:pt x="2463782" y="326358"/>
                  </a:lnTo>
                  <a:lnTo>
                    <a:pt x="2428033" y="299001"/>
                  </a:lnTo>
                  <a:lnTo>
                    <a:pt x="2391463" y="272689"/>
                  </a:lnTo>
                  <a:lnTo>
                    <a:pt x="2354095" y="247443"/>
                  </a:lnTo>
                  <a:lnTo>
                    <a:pt x="2315949" y="223285"/>
                  </a:lnTo>
                  <a:lnTo>
                    <a:pt x="2277049" y="200238"/>
                  </a:lnTo>
                  <a:lnTo>
                    <a:pt x="2237418" y="178325"/>
                  </a:lnTo>
                  <a:lnTo>
                    <a:pt x="2197076" y="157566"/>
                  </a:lnTo>
                  <a:lnTo>
                    <a:pt x="2156047" y="137986"/>
                  </a:lnTo>
                  <a:lnTo>
                    <a:pt x="2114353" y="119605"/>
                  </a:lnTo>
                  <a:lnTo>
                    <a:pt x="2072017" y="102447"/>
                  </a:lnTo>
                  <a:lnTo>
                    <a:pt x="2029059" y="86533"/>
                  </a:lnTo>
                  <a:lnTo>
                    <a:pt x="1985503" y="71887"/>
                  </a:lnTo>
                  <a:lnTo>
                    <a:pt x="1941372" y="58529"/>
                  </a:lnTo>
                  <a:lnTo>
                    <a:pt x="1896686" y="46483"/>
                  </a:lnTo>
                  <a:lnTo>
                    <a:pt x="1851469" y="35770"/>
                  </a:lnTo>
                  <a:lnTo>
                    <a:pt x="1805743" y="26414"/>
                  </a:lnTo>
                  <a:lnTo>
                    <a:pt x="1759530" y="18436"/>
                  </a:lnTo>
                  <a:lnTo>
                    <a:pt x="1712853" y="11858"/>
                  </a:lnTo>
                  <a:lnTo>
                    <a:pt x="1665733" y="6703"/>
                  </a:lnTo>
                  <a:lnTo>
                    <a:pt x="1618193" y="2994"/>
                  </a:lnTo>
                  <a:lnTo>
                    <a:pt x="1570256" y="752"/>
                  </a:lnTo>
                  <a:lnTo>
                    <a:pt x="1521943" y="0"/>
                  </a:lnTo>
                  <a:close/>
                </a:path>
              </a:pathLst>
            </a:custGeom>
            <a:solidFill>
              <a:srgbClr val="F158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r>
                <a:t/>
              </a:r>
              <a:endParaRPr b="0" i="0" sz="18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9"/>
          <p:cNvSpPr/>
          <p:nvPr/>
        </p:nvSpPr>
        <p:spPr>
          <a:xfrm>
            <a:off x="15021710" y="2386754"/>
            <a:ext cx="1432259" cy="1432259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9"/>
          <p:cNvSpPr txBox="1"/>
          <p:nvPr>
            <p:ph type="title"/>
          </p:nvPr>
        </p:nvSpPr>
        <p:spPr>
          <a:xfrm>
            <a:off x="7465913" y="5237099"/>
            <a:ext cx="5516988" cy="660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6500">
            <a:spAutoFit/>
          </a:bodyPr>
          <a:lstStyle/>
          <a:p>
            <a:pPr indent="0" lvl="0" marL="12699" rtl="0" algn="l">
              <a:spcBef>
                <a:spcPts val="130"/>
              </a:spcBef>
              <a:spcAft>
                <a:spcPts val="0"/>
              </a:spcAft>
              <a:buNone/>
            </a:pPr>
            <a:r>
              <a:rPr b="1" lang="fr-FR" sz="4099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NOUS CONTACTER</a:t>
            </a:r>
            <a:endParaRPr sz="4099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5" name="Google Shape;445;p9"/>
          <p:cNvSpPr txBox="1"/>
          <p:nvPr/>
        </p:nvSpPr>
        <p:spPr>
          <a:xfrm>
            <a:off x="6734777" y="5758284"/>
            <a:ext cx="6634988" cy="2579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699" marR="5081" rtl="0" algn="ctr">
              <a:lnSpc>
                <a:spcPct val="1463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Montserrat"/>
              <a:buNone/>
            </a:pPr>
            <a:r>
              <a:rPr b="0" i="0" lang="fr-FR" sz="284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contact@place-communication.fr  03 20 05 30 30</a:t>
            </a:r>
            <a:endParaRPr b="0" i="0" sz="2849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969" marR="0" rtl="0" algn="ctr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>
                <a:schemeClr val="dk1"/>
              </a:buClr>
              <a:buSzPts val="2849"/>
              <a:buFont typeface="Montserrat"/>
              <a:buNone/>
            </a:pPr>
            <a:r>
              <a:rPr b="0" i="0" lang="fr-FR" sz="284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06 37 64 58 95</a:t>
            </a:r>
            <a:endParaRPr b="0" i="0" sz="2849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969" marR="0" rtl="0" algn="ctr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Montserrat"/>
              <a:buNone/>
            </a:pPr>
            <a:r>
              <a:rPr b="0" i="0" lang="fr-FR" sz="284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www.place-communication.com</a:t>
            </a:r>
            <a:endParaRPr b="0" i="0" sz="2849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5226473" y="3097178"/>
            <a:ext cx="1757910" cy="1757910"/>
          </a:xfrm>
          <a:custGeom>
            <a:rect b="b" l="l" r="r" t="t"/>
            <a:pathLst>
              <a:path extrusionOk="0" h="1703070" w="1703070">
                <a:moveTo>
                  <a:pt x="851230" y="0"/>
                </a:moveTo>
                <a:lnTo>
                  <a:pt x="802926" y="1347"/>
                </a:lnTo>
                <a:lnTo>
                  <a:pt x="755329" y="5342"/>
                </a:lnTo>
                <a:lnTo>
                  <a:pt x="708511" y="11911"/>
                </a:lnTo>
                <a:lnTo>
                  <a:pt x="662544" y="20985"/>
                </a:lnTo>
                <a:lnTo>
                  <a:pt x="617499" y="32490"/>
                </a:lnTo>
                <a:lnTo>
                  <a:pt x="573448" y="46354"/>
                </a:lnTo>
                <a:lnTo>
                  <a:pt x="530464" y="62506"/>
                </a:lnTo>
                <a:lnTo>
                  <a:pt x="488617" y="80875"/>
                </a:lnTo>
                <a:lnTo>
                  <a:pt x="447981" y="101387"/>
                </a:lnTo>
                <a:lnTo>
                  <a:pt x="408626" y="123971"/>
                </a:lnTo>
                <a:lnTo>
                  <a:pt x="370625" y="148556"/>
                </a:lnTo>
                <a:lnTo>
                  <a:pt x="334050" y="175070"/>
                </a:lnTo>
                <a:lnTo>
                  <a:pt x="298972" y="203440"/>
                </a:lnTo>
                <a:lnTo>
                  <a:pt x="265463" y="233595"/>
                </a:lnTo>
                <a:lnTo>
                  <a:pt x="233595" y="265463"/>
                </a:lnTo>
                <a:lnTo>
                  <a:pt x="203440" y="298972"/>
                </a:lnTo>
                <a:lnTo>
                  <a:pt x="175070" y="334050"/>
                </a:lnTo>
                <a:lnTo>
                  <a:pt x="148556" y="370625"/>
                </a:lnTo>
                <a:lnTo>
                  <a:pt x="123971" y="408626"/>
                </a:lnTo>
                <a:lnTo>
                  <a:pt x="101387" y="447981"/>
                </a:lnTo>
                <a:lnTo>
                  <a:pt x="80875" y="488617"/>
                </a:lnTo>
                <a:lnTo>
                  <a:pt x="62506" y="530464"/>
                </a:lnTo>
                <a:lnTo>
                  <a:pt x="46354" y="573448"/>
                </a:lnTo>
                <a:lnTo>
                  <a:pt x="32490" y="617499"/>
                </a:lnTo>
                <a:lnTo>
                  <a:pt x="20985" y="662544"/>
                </a:lnTo>
                <a:lnTo>
                  <a:pt x="11911" y="708511"/>
                </a:lnTo>
                <a:lnTo>
                  <a:pt x="5342" y="755329"/>
                </a:lnTo>
                <a:lnTo>
                  <a:pt x="1347" y="802926"/>
                </a:lnTo>
                <a:lnTo>
                  <a:pt x="0" y="851230"/>
                </a:lnTo>
                <a:lnTo>
                  <a:pt x="1347" y="899534"/>
                </a:lnTo>
                <a:lnTo>
                  <a:pt x="5342" y="947131"/>
                </a:lnTo>
                <a:lnTo>
                  <a:pt x="11911" y="993949"/>
                </a:lnTo>
                <a:lnTo>
                  <a:pt x="20985" y="1039916"/>
                </a:lnTo>
                <a:lnTo>
                  <a:pt x="32490" y="1084961"/>
                </a:lnTo>
                <a:lnTo>
                  <a:pt x="46354" y="1129012"/>
                </a:lnTo>
                <a:lnTo>
                  <a:pt x="62506" y="1171996"/>
                </a:lnTo>
                <a:lnTo>
                  <a:pt x="80875" y="1213843"/>
                </a:lnTo>
                <a:lnTo>
                  <a:pt x="101387" y="1254479"/>
                </a:lnTo>
                <a:lnTo>
                  <a:pt x="123971" y="1293834"/>
                </a:lnTo>
                <a:lnTo>
                  <a:pt x="148556" y="1331835"/>
                </a:lnTo>
                <a:lnTo>
                  <a:pt x="175070" y="1368410"/>
                </a:lnTo>
                <a:lnTo>
                  <a:pt x="203440" y="1403489"/>
                </a:lnTo>
                <a:lnTo>
                  <a:pt x="233595" y="1436998"/>
                </a:lnTo>
                <a:lnTo>
                  <a:pt x="265463" y="1468865"/>
                </a:lnTo>
                <a:lnTo>
                  <a:pt x="298972" y="1499020"/>
                </a:lnTo>
                <a:lnTo>
                  <a:pt x="334050" y="1527390"/>
                </a:lnTo>
                <a:lnTo>
                  <a:pt x="370625" y="1553904"/>
                </a:lnTo>
                <a:lnTo>
                  <a:pt x="408626" y="1578489"/>
                </a:lnTo>
                <a:lnTo>
                  <a:pt x="447981" y="1601073"/>
                </a:lnTo>
                <a:lnTo>
                  <a:pt x="488617" y="1621586"/>
                </a:lnTo>
                <a:lnTo>
                  <a:pt x="530464" y="1639954"/>
                </a:lnTo>
                <a:lnTo>
                  <a:pt x="573448" y="1656106"/>
                </a:lnTo>
                <a:lnTo>
                  <a:pt x="617499" y="1669971"/>
                </a:lnTo>
                <a:lnTo>
                  <a:pt x="662544" y="1681475"/>
                </a:lnTo>
                <a:lnTo>
                  <a:pt x="708511" y="1690549"/>
                </a:lnTo>
                <a:lnTo>
                  <a:pt x="755329" y="1697119"/>
                </a:lnTo>
                <a:lnTo>
                  <a:pt x="802926" y="1701113"/>
                </a:lnTo>
                <a:lnTo>
                  <a:pt x="851230" y="1702461"/>
                </a:lnTo>
                <a:lnTo>
                  <a:pt x="899534" y="1701113"/>
                </a:lnTo>
                <a:lnTo>
                  <a:pt x="947131" y="1697119"/>
                </a:lnTo>
                <a:lnTo>
                  <a:pt x="993949" y="1690549"/>
                </a:lnTo>
                <a:lnTo>
                  <a:pt x="1039916" y="1681475"/>
                </a:lnTo>
                <a:lnTo>
                  <a:pt x="1084961" y="1669971"/>
                </a:lnTo>
                <a:lnTo>
                  <a:pt x="1129012" y="1656106"/>
                </a:lnTo>
                <a:lnTo>
                  <a:pt x="1171996" y="1639954"/>
                </a:lnTo>
                <a:lnTo>
                  <a:pt x="1213843" y="1621586"/>
                </a:lnTo>
                <a:lnTo>
                  <a:pt x="1254479" y="1601073"/>
                </a:lnTo>
                <a:lnTo>
                  <a:pt x="1293834" y="1578489"/>
                </a:lnTo>
                <a:lnTo>
                  <a:pt x="1331835" y="1553904"/>
                </a:lnTo>
                <a:lnTo>
                  <a:pt x="1368410" y="1527390"/>
                </a:lnTo>
                <a:lnTo>
                  <a:pt x="1403489" y="1499020"/>
                </a:lnTo>
                <a:lnTo>
                  <a:pt x="1436998" y="1468865"/>
                </a:lnTo>
                <a:lnTo>
                  <a:pt x="1468865" y="1436998"/>
                </a:lnTo>
                <a:lnTo>
                  <a:pt x="1499020" y="1403489"/>
                </a:lnTo>
                <a:lnTo>
                  <a:pt x="1527390" y="1368410"/>
                </a:lnTo>
                <a:lnTo>
                  <a:pt x="1553904" y="1331835"/>
                </a:lnTo>
                <a:lnTo>
                  <a:pt x="1578489" y="1293834"/>
                </a:lnTo>
                <a:lnTo>
                  <a:pt x="1601073" y="1254479"/>
                </a:lnTo>
                <a:lnTo>
                  <a:pt x="1621586" y="1213843"/>
                </a:lnTo>
                <a:lnTo>
                  <a:pt x="1639954" y="1171996"/>
                </a:lnTo>
                <a:lnTo>
                  <a:pt x="1656106" y="1129012"/>
                </a:lnTo>
                <a:lnTo>
                  <a:pt x="1669971" y="1084961"/>
                </a:lnTo>
                <a:lnTo>
                  <a:pt x="1681475" y="1039916"/>
                </a:lnTo>
                <a:lnTo>
                  <a:pt x="1690549" y="993949"/>
                </a:lnTo>
                <a:lnTo>
                  <a:pt x="1697119" y="947131"/>
                </a:lnTo>
                <a:lnTo>
                  <a:pt x="1701113" y="899534"/>
                </a:lnTo>
                <a:lnTo>
                  <a:pt x="1702461" y="851230"/>
                </a:lnTo>
                <a:lnTo>
                  <a:pt x="1701113" y="802926"/>
                </a:lnTo>
                <a:lnTo>
                  <a:pt x="1697119" y="755329"/>
                </a:lnTo>
                <a:lnTo>
                  <a:pt x="1690549" y="708511"/>
                </a:lnTo>
                <a:lnTo>
                  <a:pt x="1681475" y="662544"/>
                </a:lnTo>
                <a:lnTo>
                  <a:pt x="1669971" y="617499"/>
                </a:lnTo>
                <a:lnTo>
                  <a:pt x="1656106" y="573448"/>
                </a:lnTo>
                <a:lnTo>
                  <a:pt x="1639954" y="530464"/>
                </a:lnTo>
                <a:lnTo>
                  <a:pt x="1621586" y="488617"/>
                </a:lnTo>
                <a:lnTo>
                  <a:pt x="1601073" y="447981"/>
                </a:lnTo>
                <a:lnTo>
                  <a:pt x="1578489" y="408626"/>
                </a:lnTo>
                <a:lnTo>
                  <a:pt x="1553904" y="370625"/>
                </a:lnTo>
                <a:lnTo>
                  <a:pt x="1527390" y="334050"/>
                </a:lnTo>
                <a:lnTo>
                  <a:pt x="1499020" y="298972"/>
                </a:lnTo>
                <a:lnTo>
                  <a:pt x="1468865" y="265463"/>
                </a:lnTo>
                <a:lnTo>
                  <a:pt x="1436998" y="233595"/>
                </a:lnTo>
                <a:lnTo>
                  <a:pt x="1403489" y="203440"/>
                </a:lnTo>
                <a:lnTo>
                  <a:pt x="1368410" y="175070"/>
                </a:lnTo>
                <a:lnTo>
                  <a:pt x="1331835" y="148556"/>
                </a:lnTo>
                <a:lnTo>
                  <a:pt x="1293834" y="123971"/>
                </a:lnTo>
                <a:lnTo>
                  <a:pt x="1254479" y="101387"/>
                </a:lnTo>
                <a:lnTo>
                  <a:pt x="1213843" y="80875"/>
                </a:lnTo>
                <a:lnTo>
                  <a:pt x="1171996" y="62506"/>
                </a:lnTo>
                <a:lnTo>
                  <a:pt x="1129012" y="46354"/>
                </a:lnTo>
                <a:lnTo>
                  <a:pt x="1084961" y="32490"/>
                </a:lnTo>
                <a:lnTo>
                  <a:pt x="1039916" y="20985"/>
                </a:lnTo>
                <a:lnTo>
                  <a:pt x="993949" y="11911"/>
                </a:lnTo>
                <a:lnTo>
                  <a:pt x="947131" y="5342"/>
                </a:lnTo>
                <a:lnTo>
                  <a:pt x="899534" y="1347"/>
                </a:lnTo>
                <a:lnTo>
                  <a:pt x="85123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9"/>
          <p:cNvSpPr/>
          <p:nvPr/>
        </p:nvSpPr>
        <p:spPr>
          <a:xfrm>
            <a:off x="7134196" y="3097178"/>
            <a:ext cx="1757910" cy="1757910"/>
          </a:xfrm>
          <a:custGeom>
            <a:rect b="b" l="l" r="r" t="t"/>
            <a:pathLst>
              <a:path extrusionOk="0" h="1703070" w="1703069">
                <a:moveTo>
                  <a:pt x="851230" y="0"/>
                </a:moveTo>
                <a:lnTo>
                  <a:pt x="802926" y="1347"/>
                </a:lnTo>
                <a:lnTo>
                  <a:pt x="755329" y="5342"/>
                </a:lnTo>
                <a:lnTo>
                  <a:pt x="708511" y="11911"/>
                </a:lnTo>
                <a:lnTo>
                  <a:pt x="662544" y="20985"/>
                </a:lnTo>
                <a:lnTo>
                  <a:pt x="617499" y="32490"/>
                </a:lnTo>
                <a:lnTo>
                  <a:pt x="573448" y="46354"/>
                </a:lnTo>
                <a:lnTo>
                  <a:pt x="530464" y="62506"/>
                </a:lnTo>
                <a:lnTo>
                  <a:pt x="488617" y="80875"/>
                </a:lnTo>
                <a:lnTo>
                  <a:pt x="447981" y="101387"/>
                </a:lnTo>
                <a:lnTo>
                  <a:pt x="408626" y="123971"/>
                </a:lnTo>
                <a:lnTo>
                  <a:pt x="370625" y="148556"/>
                </a:lnTo>
                <a:lnTo>
                  <a:pt x="334050" y="175070"/>
                </a:lnTo>
                <a:lnTo>
                  <a:pt x="298972" y="203440"/>
                </a:lnTo>
                <a:lnTo>
                  <a:pt x="265463" y="233595"/>
                </a:lnTo>
                <a:lnTo>
                  <a:pt x="233595" y="265463"/>
                </a:lnTo>
                <a:lnTo>
                  <a:pt x="203440" y="298972"/>
                </a:lnTo>
                <a:lnTo>
                  <a:pt x="175070" y="334050"/>
                </a:lnTo>
                <a:lnTo>
                  <a:pt x="148556" y="370625"/>
                </a:lnTo>
                <a:lnTo>
                  <a:pt x="123971" y="408626"/>
                </a:lnTo>
                <a:lnTo>
                  <a:pt x="101387" y="447981"/>
                </a:lnTo>
                <a:lnTo>
                  <a:pt x="80875" y="488617"/>
                </a:lnTo>
                <a:lnTo>
                  <a:pt x="62506" y="530464"/>
                </a:lnTo>
                <a:lnTo>
                  <a:pt x="46354" y="573448"/>
                </a:lnTo>
                <a:lnTo>
                  <a:pt x="32490" y="617499"/>
                </a:lnTo>
                <a:lnTo>
                  <a:pt x="20985" y="662544"/>
                </a:lnTo>
                <a:lnTo>
                  <a:pt x="11911" y="708511"/>
                </a:lnTo>
                <a:lnTo>
                  <a:pt x="5342" y="755329"/>
                </a:lnTo>
                <a:lnTo>
                  <a:pt x="1347" y="802926"/>
                </a:lnTo>
                <a:lnTo>
                  <a:pt x="0" y="851230"/>
                </a:lnTo>
                <a:lnTo>
                  <a:pt x="1347" y="899534"/>
                </a:lnTo>
                <a:lnTo>
                  <a:pt x="5342" y="947131"/>
                </a:lnTo>
                <a:lnTo>
                  <a:pt x="11911" y="993949"/>
                </a:lnTo>
                <a:lnTo>
                  <a:pt x="20985" y="1039916"/>
                </a:lnTo>
                <a:lnTo>
                  <a:pt x="32490" y="1084961"/>
                </a:lnTo>
                <a:lnTo>
                  <a:pt x="46354" y="1129012"/>
                </a:lnTo>
                <a:lnTo>
                  <a:pt x="62506" y="1171996"/>
                </a:lnTo>
                <a:lnTo>
                  <a:pt x="80875" y="1213843"/>
                </a:lnTo>
                <a:lnTo>
                  <a:pt x="101387" y="1254479"/>
                </a:lnTo>
                <a:lnTo>
                  <a:pt x="123971" y="1293834"/>
                </a:lnTo>
                <a:lnTo>
                  <a:pt x="148556" y="1331835"/>
                </a:lnTo>
                <a:lnTo>
                  <a:pt x="175070" y="1368410"/>
                </a:lnTo>
                <a:lnTo>
                  <a:pt x="203440" y="1403489"/>
                </a:lnTo>
                <a:lnTo>
                  <a:pt x="233595" y="1436998"/>
                </a:lnTo>
                <a:lnTo>
                  <a:pt x="265463" y="1468865"/>
                </a:lnTo>
                <a:lnTo>
                  <a:pt x="298972" y="1499020"/>
                </a:lnTo>
                <a:lnTo>
                  <a:pt x="334050" y="1527390"/>
                </a:lnTo>
                <a:lnTo>
                  <a:pt x="370625" y="1553904"/>
                </a:lnTo>
                <a:lnTo>
                  <a:pt x="408626" y="1578489"/>
                </a:lnTo>
                <a:lnTo>
                  <a:pt x="447981" y="1601073"/>
                </a:lnTo>
                <a:lnTo>
                  <a:pt x="488617" y="1621586"/>
                </a:lnTo>
                <a:lnTo>
                  <a:pt x="530464" y="1639954"/>
                </a:lnTo>
                <a:lnTo>
                  <a:pt x="573448" y="1656106"/>
                </a:lnTo>
                <a:lnTo>
                  <a:pt x="617499" y="1669971"/>
                </a:lnTo>
                <a:lnTo>
                  <a:pt x="662544" y="1681475"/>
                </a:lnTo>
                <a:lnTo>
                  <a:pt x="708511" y="1690549"/>
                </a:lnTo>
                <a:lnTo>
                  <a:pt x="755329" y="1697119"/>
                </a:lnTo>
                <a:lnTo>
                  <a:pt x="802926" y="1701113"/>
                </a:lnTo>
                <a:lnTo>
                  <a:pt x="851230" y="1702461"/>
                </a:lnTo>
                <a:lnTo>
                  <a:pt x="899534" y="1701113"/>
                </a:lnTo>
                <a:lnTo>
                  <a:pt x="947131" y="1697119"/>
                </a:lnTo>
                <a:lnTo>
                  <a:pt x="993949" y="1690549"/>
                </a:lnTo>
                <a:lnTo>
                  <a:pt x="1039916" y="1681475"/>
                </a:lnTo>
                <a:lnTo>
                  <a:pt x="1084961" y="1669971"/>
                </a:lnTo>
                <a:lnTo>
                  <a:pt x="1129012" y="1656106"/>
                </a:lnTo>
                <a:lnTo>
                  <a:pt x="1171996" y="1639954"/>
                </a:lnTo>
                <a:lnTo>
                  <a:pt x="1213843" y="1621586"/>
                </a:lnTo>
                <a:lnTo>
                  <a:pt x="1254479" y="1601073"/>
                </a:lnTo>
                <a:lnTo>
                  <a:pt x="1293834" y="1578489"/>
                </a:lnTo>
                <a:lnTo>
                  <a:pt x="1331835" y="1553904"/>
                </a:lnTo>
                <a:lnTo>
                  <a:pt x="1368410" y="1527390"/>
                </a:lnTo>
                <a:lnTo>
                  <a:pt x="1403489" y="1499020"/>
                </a:lnTo>
                <a:lnTo>
                  <a:pt x="1436998" y="1468865"/>
                </a:lnTo>
                <a:lnTo>
                  <a:pt x="1468865" y="1436998"/>
                </a:lnTo>
                <a:lnTo>
                  <a:pt x="1499020" y="1403489"/>
                </a:lnTo>
                <a:lnTo>
                  <a:pt x="1527390" y="1368410"/>
                </a:lnTo>
                <a:lnTo>
                  <a:pt x="1553904" y="1331835"/>
                </a:lnTo>
                <a:lnTo>
                  <a:pt x="1578489" y="1293834"/>
                </a:lnTo>
                <a:lnTo>
                  <a:pt x="1601073" y="1254479"/>
                </a:lnTo>
                <a:lnTo>
                  <a:pt x="1621586" y="1213843"/>
                </a:lnTo>
                <a:lnTo>
                  <a:pt x="1639954" y="1171996"/>
                </a:lnTo>
                <a:lnTo>
                  <a:pt x="1656106" y="1129012"/>
                </a:lnTo>
                <a:lnTo>
                  <a:pt x="1669971" y="1084961"/>
                </a:lnTo>
                <a:lnTo>
                  <a:pt x="1681475" y="1039916"/>
                </a:lnTo>
                <a:lnTo>
                  <a:pt x="1690549" y="993949"/>
                </a:lnTo>
                <a:lnTo>
                  <a:pt x="1697119" y="947131"/>
                </a:lnTo>
                <a:lnTo>
                  <a:pt x="1701113" y="899534"/>
                </a:lnTo>
                <a:lnTo>
                  <a:pt x="1702461" y="851230"/>
                </a:lnTo>
                <a:lnTo>
                  <a:pt x="1701113" y="802926"/>
                </a:lnTo>
                <a:lnTo>
                  <a:pt x="1697119" y="755329"/>
                </a:lnTo>
                <a:lnTo>
                  <a:pt x="1690549" y="708511"/>
                </a:lnTo>
                <a:lnTo>
                  <a:pt x="1681475" y="662544"/>
                </a:lnTo>
                <a:lnTo>
                  <a:pt x="1669971" y="617499"/>
                </a:lnTo>
                <a:lnTo>
                  <a:pt x="1656106" y="573448"/>
                </a:lnTo>
                <a:lnTo>
                  <a:pt x="1639954" y="530464"/>
                </a:lnTo>
                <a:lnTo>
                  <a:pt x="1621586" y="488617"/>
                </a:lnTo>
                <a:lnTo>
                  <a:pt x="1601073" y="447981"/>
                </a:lnTo>
                <a:lnTo>
                  <a:pt x="1578489" y="408626"/>
                </a:lnTo>
                <a:lnTo>
                  <a:pt x="1553904" y="370625"/>
                </a:lnTo>
                <a:lnTo>
                  <a:pt x="1527390" y="334050"/>
                </a:lnTo>
                <a:lnTo>
                  <a:pt x="1499020" y="298972"/>
                </a:lnTo>
                <a:lnTo>
                  <a:pt x="1468865" y="265463"/>
                </a:lnTo>
                <a:lnTo>
                  <a:pt x="1436998" y="233595"/>
                </a:lnTo>
                <a:lnTo>
                  <a:pt x="1403489" y="203440"/>
                </a:lnTo>
                <a:lnTo>
                  <a:pt x="1368410" y="175070"/>
                </a:lnTo>
                <a:lnTo>
                  <a:pt x="1331835" y="148556"/>
                </a:lnTo>
                <a:lnTo>
                  <a:pt x="1293834" y="123971"/>
                </a:lnTo>
                <a:lnTo>
                  <a:pt x="1254479" y="101387"/>
                </a:lnTo>
                <a:lnTo>
                  <a:pt x="1213843" y="80875"/>
                </a:lnTo>
                <a:lnTo>
                  <a:pt x="1171996" y="62506"/>
                </a:lnTo>
                <a:lnTo>
                  <a:pt x="1129012" y="46354"/>
                </a:lnTo>
                <a:lnTo>
                  <a:pt x="1084961" y="32490"/>
                </a:lnTo>
                <a:lnTo>
                  <a:pt x="1039916" y="20985"/>
                </a:lnTo>
                <a:lnTo>
                  <a:pt x="993949" y="11911"/>
                </a:lnTo>
                <a:lnTo>
                  <a:pt x="947131" y="5342"/>
                </a:lnTo>
                <a:lnTo>
                  <a:pt x="899534" y="1347"/>
                </a:lnTo>
                <a:lnTo>
                  <a:pt x="85123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9075391" y="3119510"/>
            <a:ext cx="1757910" cy="175791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12936135" y="3145548"/>
            <a:ext cx="1819657" cy="1819657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10965111" y="3104127"/>
            <a:ext cx="1819657" cy="1819657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105" y="505314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2687419" y="1056376"/>
            <a:ext cx="769566" cy="769566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798" y="796970"/>
            <a:ext cx="149282" cy="14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863" y="884747"/>
            <a:ext cx="74642" cy="7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758" y="106229"/>
            <a:ext cx="91280" cy="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6035" y="892216"/>
            <a:ext cx="67184" cy="6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699" y="1797102"/>
            <a:ext cx="67182" cy="671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3903891" y="2241035"/>
            <a:ext cx="1022278" cy="1022278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3876578" y="1741716"/>
            <a:ext cx="26669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38763" y="1072892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40311" y="2225917"/>
            <a:ext cx="144038" cy="14403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/>
          <p:nvPr/>
        </p:nvSpPr>
        <p:spPr>
          <a:xfrm>
            <a:off x="7428593" y="2378306"/>
            <a:ext cx="99688" cy="62860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6" y="10899823"/>
            <a:ext cx="20102688" cy="408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2"/>
          <p:cNvGrpSpPr/>
          <p:nvPr/>
        </p:nvGrpSpPr>
        <p:grpSpPr>
          <a:xfrm>
            <a:off x="3257165" y="-597347"/>
            <a:ext cx="209402" cy="1696163"/>
            <a:chOff x="3256445" y="0"/>
            <a:chExt cx="209417" cy="1696281"/>
          </a:xfrm>
        </p:grpSpPr>
        <p:sp>
          <p:nvSpPr>
            <p:cNvPr id="77" name="Google Shape;77;p2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r>
                <a:t/>
              </a:r>
              <a:endParaRPr b="0" i="0" sz="1801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" name="Google Shape;78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811372" y="252638"/>
            <a:ext cx="1662265" cy="230236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>
            <p:ph type="title"/>
          </p:nvPr>
        </p:nvSpPr>
        <p:spPr>
          <a:xfrm>
            <a:off x="1518250" y="1520543"/>
            <a:ext cx="13029285" cy="120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75">
            <a:spAutoFit/>
          </a:bodyPr>
          <a:lstStyle/>
          <a:p>
            <a:pPr indent="0" lvl="0" marL="12699" rtl="0" algn="l"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7700"/>
              <a:buFont typeface="Montserrat"/>
              <a:buNone/>
            </a:pPr>
            <a:r>
              <a:rPr lang="fr-FR">
                <a:solidFill>
                  <a:srgbClr val="F15829"/>
                </a:solidFill>
              </a:rPr>
              <a:t>MERCI A NOTRE HÔTE</a:t>
            </a:r>
            <a:endParaRPr>
              <a:solidFill>
                <a:srgbClr val="F15829"/>
              </a:solidFill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841023" y="7361402"/>
            <a:ext cx="1528313" cy="1528313"/>
          </a:xfrm>
          <a:custGeom>
            <a:rect b="b" l="l" r="r" t="t"/>
            <a:pathLst>
              <a:path extrusionOk="0" h="3044190" w="3044190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44894" y="2428047"/>
                </a:lnTo>
                <a:lnTo>
                  <a:pt x="2771206" y="2391476"/>
                </a:lnTo>
                <a:lnTo>
                  <a:pt x="2796451" y="2354107"/>
                </a:lnTo>
                <a:lnTo>
                  <a:pt x="2820608" y="2315961"/>
                </a:lnTo>
                <a:lnTo>
                  <a:pt x="2843654" y="2277061"/>
                </a:lnTo>
                <a:lnTo>
                  <a:pt x="2865567" y="2237428"/>
                </a:lnTo>
                <a:lnTo>
                  <a:pt x="2886325" y="2197086"/>
                </a:lnTo>
                <a:lnTo>
                  <a:pt x="2905905" y="2156057"/>
                </a:lnTo>
                <a:lnTo>
                  <a:pt x="2924285" y="2114363"/>
                </a:lnTo>
                <a:lnTo>
                  <a:pt x="2941442" y="2072026"/>
                </a:lnTo>
                <a:lnTo>
                  <a:pt x="2957355" y="2029068"/>
                </a:lnTo>
                <a:lnTo>
                  <a:pt x="2972002" y="1985512"/>
                </a:lnTo>
                <a:lnTo>
                  <a:pt x="2985359" y="1941380"/>
                </a:lnTo>
                <a:lnTo>
                  <a:pt x="2997405" y="1896695"/>
                </a:lnTo>
                <a:lnTo>
                  <a:pt x="3008117" y="1851478"/>
                </a:lnTo>
                <a:lnTo>
                  <a:pt x="3017473" y="1805752"/>
                </a:lnTo>
                <a:lnTo>
                  <a:pt x="3025451" y="1759539"/>
                </a:lnTo>
                <a:lnTo>
                  <a:pt x="3032028" y="1712862"/>
                </a:lnTo>
                <a:lnTo>
                  <a:pt x="3037182" y="1665742"/>
                </a:lnTo>
                <a:lnTo>
                  <a:pt x="3040892" y="1618203"/>
                </a:lnTo>
                <a:lnTo>
                  <a:pt x="3043134" y="1570266"/>
                </a:lnTo>
                <a:lnTo>
                  <a:pt x="3043886" y="1521953"/>
                </a:lnTo>
                <a:lnTo>
                  <a:pt x="3043134" y="1473641"/>
                </a:lnTo>
                <a:lnTo>
                  <a:pt x="3040892" y="1425705"/>
                </a:lnTo>
                <a:lnTo>
                  <a:pt x="3037182" y="1378166"/>
                </a:lnTo>
                <a:lnTo>
                  <a:pt x="3032028" y="1331047"/>
                </a:lnTo>
                <a:lnTo>
                  <a:pt x="3025451" y="1284370"/>
                </a:lnTo>
                <a:lnTo>
                  <a:pt x="3017473" y="1238158"/>
                </a:lnTo>
                <a:lnTo>
                  <a:pt x="3008117" y="1192432"/>
                </a:lnTo>
                <a:lnTo>
                  <a:pt x="2997405" y="1147216"/>
                </a:lnTo>
                <a:lnTo>
                  <a:pt x="2985359" y="1102531"/>
                </a:lnTo>
                <a:lnTo>
                  <a:pt x="2972002" y="1058399"/>
                </a:lnTo>
                <a:lnTo>
                  <a:pt x="2957355" y="1014844"/>
                </a:lnTo>
                <a:lnTo>
                  <a:pt x="2941442" y="971886"/>
                </a:lnTo>
                <a:lnTo>
                  <a:pt x="2924285" y="929550"/>
                </a:lnTo>
                <a:lnTo>
                  <a:pt x="2905905" y="887856"/>
                </a:lnTo>
                <a:lnTo>
                  <a:pt x="2886325" y="846827"/>
                </a:lnTo>
                <a:lnTo>
                  <a:pt x="2865567" y="806485"/>
                </a:lnTo>
                <a:lnTo>
                  <a:pt x="2843654" y="766853"/>
                </a:lnTo>
                <a:lnTo>
                  <a:pt x="2820608" y="727953"/>
                </a:lnTo>
                <a:lnTo>
                  <a:pt x="2796451" y="689807"/>
                </a:lnTo>
                <a:lnTo>
                  <a:pt x="2771206" y="652438"/>
                </a:lnTo>
                <a:lnTo>
                  <a:pt x="2744894" y="615868"/>
                </a:lnTo>
                <a:lnTo>
                  <a:pt x="2717538" y="580118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7EC6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 rot="10800000">
            <a:off x="-13869" y="8514851"/>
            <a:ext cx="1370508" cy="1528313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F5B9D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605180" y="9394710"/>
            <a:ext cx="1091081" cy="1091081"/>
          </a:xfrm>
          <a:custGeom>
            <a:rect b="b" l="l" r="r" t="t"/>
            <a:pathLst>
              <a:path extrusionOk="0" h="3044190" w="3044190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44894" y="2428047"/>
                </a:lnTo>
                <a:lnTo>
                  <a:pt x="2771206" y="2391476"/>
                </a:lnTo>
                <a:lnTo>
                  <a:pt x="2796451" y="2354107"/>
                </a:lnTo>
                <a:lnTo>
                  <a:pt x="2820608" y="2315961"/>
                </a:lnTo>
                <a:lnTo>
                  <a:pt x="2843654" y="2277061"/>
                </a:lnTo>
                <a:lnTo>
                  <a:pt x="2865567" y="2237428"/>
                </a:lnTo>
                <a:lnTo>
                  <a:pt x="2886325" y="2197086"/>
                </a:lnTo>
                <a:lnTo>
                  <a:pt x="2905905" y="2156057"/>
                </a:lnTo>
                <a:lnTo>
                  <a:pt x="2924285" y="2114363"/>
                </a:lnTo>
                <a:lnTo>
                  <a:pt x="2941442" y="2072026"/>
                </a:lnTo>
                <a:lnTo>
                  <a:pt x="2957355" y="2029068"/>
                </a:lnTo>
                <a:lnTo>
                  <a:pt x="2972002" y="1985512"/>
                </a:lnTo>
                <a:lnTo>
                  <a:pt x="2985359" y="1941380"/>
                </a:lnTo>
                <a:lnTo>
                  <a:pt x="2997405" y="1896695"/>
                </a:lnTo>
                <a:lnTo>
                  <a:pt x="3008117" y="1851478"/>
                </a:lnTo>
                <a:lnTo>
                  <a:pt x="3017473" y="1805752"/>
                </a:lnTo>
                <a:lnTo>
                  <a:pt x="3025451" y="1759539"/>
                </a:lnTo>
                <a:lnTo>
                  <a:pt x="3032028" y="1712862"/>
                </a:lnTo>
                <a:lnTo>
                  <a:pt x="3037182" y="1665742"/>
                </a:lnTo>
                <a:lnTo>
                  <a:pt x="3040892" y="1618203"/>
                </a:lnTo>
                <a:lnTo>
                  <a:pt x="3043134" y="1570266"/>
                </a:lnTo>
                <a:lnTo>
                  <a:pt x="3043886" y="1521953"/>
                </a:lnTo>
                <a:lnTo>
                  <a:pt x="3043134" y="1473641"/>
                </a:lnTo>
                <a:lnTo>
                  <a:pt x="3040892" y="1425705"/>
                </a:lnTo>
                <a:lnTo>
                  <a:pt x="3037182" y="1378166"/>
                </a:lnTo>
                <a:lnTo>
                  <a:pt x="3032028" y="1331047"/>
                </a:lnTo>
                <a:lnTo>
                  <a:pt x="3025451" y="1284370"/>
                </a:lnTo>
                <a:lnTo>
                  <a:pt x="3017473" y="1238158"/>
                </a:lnTo>
                <a:lnTo>
                  <a:pt x="3008117" y="1192432"/>
                </a:lnTo>
                <a:lnTo>
                  <a:pt x="2997405" y="1147216"/>
                </a:lnTo>
                <a:lnTo>
                  <a:pt x="2985359" y="1102531"/>
                </a:lnTo>
                <a:lnTo>
                  <a:pt x="2972002" y="1058399"/>
                </a:lnTo>
                <a:lnTo>
                  <a:pt x="2957355" y="1014844"/>
                </a:lnTo>
                <a:lnTo>
                  <a:pt x="2941442" y="971886"/>
                </a:lnTo>
                <a:lnTo>
                  <a:pt x="2924285" y="929550"/>
                </a:lnTo>
                <a:lnTo>
                  <a:pt x="2905905" y="887856"/>
                </a:lnTo>
                <a:lnTo>
                  <a:pt x="2886325" y="846827"/>
                </a:lnTo>
                <a:lnTo>
                  <a:pt x="2865567" y="806485"/>
                </a:lnTo>
                <a:lnTo>
                  <a:pt x="2843654" y="766853"/>
                </a:lnTo>
                <a:lnTo>
                  <a:pt x="2820608" y="727953"/>
                </a:lnTo>
                <a:lnTo>
                  <a:pt x="2796451" y="689807"/>
                </a:lnTo>
                <a:lnTo>
                  <a:pt x="2771206" y="652438"/>
                </a:lnTo>
                <a:lnTo>
                  <a:pt x="2744894" y="615868"/>
                </a:lnTo>
                <a:lnTo>
                  <a:pt x="2717538" y="580118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B2C8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736923" y="7247601"/>
            <a:ext cx="1487307" cy="1487307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FAP, l'école de référence en communication - YouTube" id="85" name="Google Shape;85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99450" y="4042119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686902" y="1056053"/>
            <a:ext cx="769620" cy="769620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876144" y="1741440"/>
            <a:ext cx="26670" cy="26670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2838256" y="1072570"/>
            <a:ext cx="26670" cy="26670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28450" y="3191121"/>
            <a:ext cx="144048" cy="14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617799" y="3905345"/>
            <a:ext cx="99695" cy="62865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10900192"/>
            <a:ext cx="20104099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3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103" name="Google Shape;103;p3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"/>
          <p:cNvSpPr txBox="1"/>
          <p:nvPr>
            <p:ph type="title"/>
          </p:nvPr>
        </p:nvSpPr>
        <p:spPr>
          <a:xfrm>
            <a:off x="1557932" y="1838102"/>
            <a:ext cx="10627718" cy="120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7700"/>
              <a:buFont typeface="Montserrat"/>
              <a:buNone/>
            </a:pPr>
            <a:r>
              <a:rPr lang="fr-FR">
                <a:solidFill>
                  <a:srgbClr val="F15829"/>
                </a:solidFill>
              </a:rPr>
              <a:t>AVEC À</a:t>
            </a:r>
            <a:r>
              <a:rPr lang="fr-FR"/>
              <a:t> </a:t>
            </a:r>
            <a:r>
              <a:rPr lang="fr-FR">
                <a:solidFill>
                  <a:srgbClr val="F15829"/>
                </a:solidFill>
              </a:rPr>
              <a:t>L'AFFICHE :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1461754" y="3905345"/>
            <a:ext cx="99695" cy="62865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3773561" y="3861908"/>
            <a:ext cx="99695" cy="62865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8705294" y="3979583"/>
            <a:ext cx="3167204" cy="3235162"/>
          </a:xfrm>
          <a:custGeom>
            <a:rect b="b" l="l" r="r" t="t"/>
            <a:pathLst>
              <a:path extrusionOk="0" h="2818765" w="2818765">
                <a:moveTo>
                  <a:pt x="1409297" y="0"/>
                </a:moveTo>
                <a:lnTo>
                  <a:pt x="1360847" y="817"/>
                </a:lnTo>
                <a:lnTo>
                  <a:pt x="1312808" y="3251"/>
                </a:lnTo>
                <a:lnTo>
                  <a:pt x="1265205" y="7276"/>
                </a:lnTo>
                <a:lnTo>
                  <a:pt x="1218064" y="12865"/>
                </a:lnTo>
                <a:lnTo>
                  <a:pt x="1171412" y="19992"/>
                </a:lnTo>
                <a:lnTo>
                  <a:pt x="1125275" y="28631"/>
                </a:lnTo>
                <a:lnTo>
                  <a:pt x="1079679" y="38756"/>
                </a:lnTo>
                <a:lnTo>
                  <a:pt x="1034650" y="50341"/>
                </a:lnTo>
                <a:lnTo>
                  <a:pt x="990215" y="63359"/>
                </a:lnTo>
                <a:lnTo>
                  <a:pt x="946400" y="77784"/>
                </a:lnTo>
                <a:lnTo>
                  <a:pt x="903232" y="93589"/>
                </a:lnTo>
                <a:lnTo>
                  <a:pt x="860735" y="110749"/>
                </a:lnTo>
                <a:lnTo>
                  <a:pt x="818937" y="129237"/>
                </a:lnTo>
                <a:lnTo>
                  <a:pt x="777864" y="149028"/>
                </a:lnTo>
                <a:lnTo>
                  <a:pt x="737543" y="170094"/>
                </a:lnTo>
                <a:lnTo>
                  <a:pt x="697998" y="192410"/>
                </a:lnTo>
                <a:lnTo>
                  <a:pt x="659257" y="215949"/>
                </a:lnTo>
                <a:lnTo>
                  <a:pt x="621346" y="240685"/>
                </a:lnTo>
                <a:lnTo>
                  <a:pt x="584291" y="266592"/>
                </a:lnTo>
                <a:lnTo>
                  <a:pt x="548118" y="293644"/>
                </a:lnTo>
                <a:lnTo>
                  <a:pt x="512853" y="321814"/>
                </a:lnTo>
                <a:lnTo>
                  <a:pt x="478524" y="351076"/>
                </a:lnTo>
                <a:lnTo>
                  <a:pt x="445155" y="381404"/>
                </a:lnTo>
                <a:lnTo>
                  <a:pt x="412774" y="412772"/>
                </a:lnTo>
                <a:lnTo>
                  <a:pt x="381406" y="445154"/>
                </a:lnTo>
                <a:lnTo>
                  <a:pt x="351077" y="478522"/>
                </a:lnTo>
                <a:lnTo>
                  <a:pt x="321815" y="512851"/>
                </a:lnTo>
                <a:lnTo>
                  <a:pt x="293645" y="548116"/>
                </a:lnTo>
                <a:lnTo>
                  <a:pt x="266593" y="584288"/>
                </a:lnTo>
                <a:lnTo>
                  <a:pt x="240686" y="621343"/>
                </a:lnTo>
                <a:lnTo>
                  <a:pt x="215949" y="659254"/>
                </a:lnTo>
                <a:lnTo>
                  <a:pt x="192410" y="697995"/>
                </a:lnTo>
                <a:lnTo>
                  <a:pt x="170094" y="737539"/>
                </a:lnTo>
                <a:lnTo>
                  <a:pt x="149028" y="777861"/>
                </a:lnTo>
                <a:lnTo>
                  <a:pt x="129238" y="818933"/>
                </a:lnTo>
                <a:lnTo>
                  <a:pt x="110749" y="860731"/>
                </a:lnTo>
                <a:lnTo>
                  <a:pt x="93589" y="903227"/>
                </a:lnTo>
                <a:lnTo>
                  <a:pt x="77784" y="946395"/>
                </a:lnTo>
                <a:lnTo>
                  <a:pt x="63359" y="990210"/>
                </a:lnTo>
                <a:lnTo>
                  <a:pt x="50341" y="1034644"/>
                </a:lnTo>
                <a:lnTo>
                  <a:pt x="38757" y="1079672"/>
                </a:lnTo>
                <a:lnTo>
                  <a:pt x="28631" y="1125268"/>
                </a:lnTo>
                <a:lnTo>
                  <a:pt x="19992" y="1171404"/>
                </a:lnTo>
                <a:lnTo>
                  <a:pt x="12865" y="1218056"/>
                </a:lnTo>
                <a:lnTo>
                  <a:pt x="7276" y="1265196"/>
                </a:lnTo>
                <a:lnTo>
                  <a:pt x="3251" y="1312799"/>
                </a:lnTo>
                <a:lnTo>
                  <a:pt x="817" y="1360838"/>
                </a:lnTo>
                <a:lnTo>
                  <a:pt x="0" y="1409286"/>
                </a:lnTo>
                <a:lnTo>
                  <a:pt x="817" y="1457736"/>
                </a:lnTo>
                <a:lnTo>
                  <a:pt x="3251" y="1505775"/>
                </a:lnTo>
                <a:lnTo>
                  <a:pt x="7276" y="1553379"/>
                </a:lnTo>
                <a:lnTo>
                  <a:pt x="12865" y="1600520"/>
                </a:lnTo>
                <a:lnTo>
                  <a:pt x="19992" y="1647172"/>
                </a:lnTo>
                <a:lnTo>
                  <a:pt x="28631" y="1693309"/>
                </a:lnTo>
                <a:lnTo>
                  <a:pt x="38757" y="1738905"/>
                </a:lnTo>
                <a:lnTo>
                  <a:pt x="50341" y="1783933"/>
                </a:lnTo>
                <a:lnTo>
                  <a:pt x="63359" y="1828368"/>
                </a:lnTo>
                <a:lnTo>
                  <a:pt x="77784" y="1872183"/>
                </a:lnTo>
                <a:lnTo>
                  <a:pt x="93589" y="1915352"/>
                </a:lnTo>
                <a:lnTo>
                  <a:pt x="110749" y="1957848"/>
                </a:lnTo>
                <a:lnTo>
                  <a:pt x="129238" y="1999646"/>
                </a:lnTo>
                <a:lnTo>
                  <a:pt x="149028" y="2040719"/>
                </a:lnTo>
                <a:lnTo>
                  <a:pt x="170094" y="2081041"/>
                </a:lnTo>
                <a:lnTo>
                  <a:pt x="192410" y="2120585"/>
                </a:lnTo>
                <a:lnTo>
                  <a:pt x="215949" y="2159326"/>
                </a:lnTo>
                <a:lnTo>
                  <a:pt x="240686" y="2197238"/>
                </a:lnTo>
                <a:lnTo>
                  <a:pt x="266593" y="2234293"/>
                </a:lnTo>
                <a:lnTo>
                  <a:pt x="293645" y="2270466"/>
                </a:lnTo>
                <a:lnTo>
                  <a:pt x="321815" y="2305730"/>
                </a:lnTo>
                <a:lnTo>
                  <a:pt x="351077" y="2340060"/>
                </a:lnTo>
                <a:lnTo>
                  <a:pt x="381406" y="2373428"/>
                </a:lnTo>
                <a:lnTo>
                  <a:pt x="412774" y="2405810"/>
                </a:lnTo>
                <a:lnTo>
                  <a:pt x="445155" y="2437178"/>
                </a:lnTo>
                <a:lnTo>
                  <a:pt x="478524" y="2467506"/>
                </a:lnTo>
                <a:lnTo>
                  <a:pt x="512853" y="2496768"/>
                </a:lnTo>
                <a:lnTo>
                  <a:pt x="548118" y="2524939"/>
                </a:lnTo>
                <a:lnTo>
                  <a:pt x="584291" y="2551990"/>
                </a:lnTo>
                <a:lnTo>
                  <a:pt x="621346" y="2577898"/>
                </a:lnTo>
                <a:lnTo>
                  <a:pt x="659257" y="2602634"/>
                </a:lnTo>
                <a:lnTo>
                  <a:pt x="697998" y="2626173"/>
                </a:lnTo>
                <a:lnTo>
                  <a:pt x="737543" y="2648489"/>
                </a:lnTo>
                <a:lnTo>
                  <a:pt x="777864" y="2669555"/>
                </a:lnTo>
                <a:lnTo>
                  <a:pt x="818937" y="2689346"/>
                </a:lnTo>
                <a:lnTo>
                  <a:pt x="860735" y="2707834"/>
                </a:lnTo>
                <a:lnTo>
                  <a:pt x="903232" y="2724994"/>
                </a:lnTo>
                <a:lnTo>
                  <a:pt x="946400" y="2740800"/>
                </a:lnTo>
                <a:lnTo>
                  <a:pt x="990215" y="2755225"/>
                </a:lnTo>
                <a:lnTo>
                  <a:pt x="1034650" y="2768242"/>
                </a:lnTo>
                <a:lnTo>
                  <a:pt x="1079679" y="2779827"/>
                </a:lnTo>
                <a:lnTo>
                  <a:pt x="1125275" y="2789952"/>
                </a:lnTo>
                <a:lnTo>
                  <a:pt x="1171412" y="2798591"/>
                </a:lnTo>
                <a:lnTo>
                  <a:pt x="1218064" y="2805719"/>
                </a:lnTo>
                <a:lnTo>
                  <a:pt x="1265205" y="2811308"/>
                </a:lnTo>
                <a:lnTo>
                  <a:pt x="1312808" y="2815333"/>
                </a:lnTo>
                <a:lnTo>
                  <a:pt x="1360847" y="2817767"/>
                </a:lnTo>
                <a:lnTo>
                  <a:pt x="1409297" y="2818584"/>
                </a:lnTo>
                <a:lnTo>
                  <a:pt x="1457746" y="2817767"/>
                </a:lnTo>
                <a:lnTo>
                  <a:pt x="1505786" y="2815333"/>
                </a:lnTo>
                <a:lnTo>
                  <a:pt x="1553389" y="2811308"/>
                </a:lnTo>
                <a:lnTo>
                  <a:pt x="1600530" y="2805719"/>
                </a:lnTo>
                <a:lnTo>
                  <a:pt x="1647182" y="2798591"/>
                </a:lnTo>
                <a:lnTo>
                  <a:pt x="1693319" y="2789952"/>
                </a:lnTo>
                <a:lnTo>
                  <a:pt x="1738915" y="2779827"/>
                </a:lnTo>
                <a:lnTo>
                  <a:pt x="1783944" y="2768242"/>
                </a:lnTo>
                <a:lnTo>
                  <a:pt x="1828378" y="2755225"/>
                </a:lnTo>
                <a:lnTo>
                  <a:pt x="1872193" y="2740800"/>
                </a:lnTo>
                <a:lnTo>
                  <a:pt x="1915362" y="2724994"/>
                </a:lnTo>
                <a:lnTo>
                  <a:pt x="1957859" y="2707834"/>
                </a:lnTo>
                <a:lnTo>
                  <a:pt x="1999656" y="2689346"/>
                </a:lnTo>
                <a:lnTo>
                  <a:pt x="2040729" y="2669555"/>
                </a:lnTo>
                <a:lnTo>
                  <a:pt x="2081051" y="2648489"/>
                </a:lnTo>
                <a:lnTo>
                  <a:pt x="2120596" y="2626173"/>
                </a:lnTo>
                <a:lnTo>
                  <a:pt x="2159337" y="2602634"/>
                </a:lnTo>
                <a:lnTo>
                  <a:pt x="2197248" y="2577898"/>
                </a:lnTo>
                <a:lnTo>
                  <a:pt x="2234303" y="2551990"/>
                </a:lnTo>
                <a:lnTo>
                  <a:pt x="2270476" y="2524939"/>
                </a:lnTo>
                <a:lnTo>
                  <a:pt x="2305740" y="2496768"/>
                </a:lnTo>
                <a:lnTo>
                  <a:pt x="2340070" y="2467506"/>
                </a:lnTo>
                <a:lnTo>
                  <a:pt x="2373439" y="2437178"/>
                </a:lnTo>
                <a:lnTo>
                  <a:pt x="2405820" y="2405810"/>
                </a:lnTo>
                <a:lnTo>
                  <a:pt x="2437188" y="2373428"/>
                </a:lnTo>
                <a:lnTo>
                  <a:pt x="2467517" y="2340060"/>
                </a:lnTo>
                <a:lnTo>
                  <a:pt x="2496779" y="2305730"/>
                </a:lnTo>
                <a:lnTo>
                  <a:pt x="2524949" y="2270466"/>
                </a:lnTo>
                <a:lnTo>
                  <a:pt x="2552001" y="2234293"/>
                </a:lnTo>
                <a:lnTo>
                  <a:pt x="2577908" y="2197238"/>
                </a:lnTo>
                <a:lnTo>
                  <a:pt x="2602644" y="2159326"/>
                </a:lnTo>
                <a:lnTo>
                  <a:pt x="2626184" y="2120585"/>
                </a:lnTo>
                <a:lnTo>
                  <a:pt x="2648499" y="2081041"/>
                </a:lnTo>
                <a:lnTo>
                  <a:pt x="2669566" y="2040719"/>
                </a:lnTo>
                <a:lnTo>
                  <a:pt x="2689356" y="1999646"/>
                </a:lnTo>
                <a:lnTo>
                  <a:pt x="2707845" y="1957848"/>
                </a:lnTo>
                <a:lnTo>
                  <a:pt x="2725005" y="1915352"/>
                </a:lnTo>
                <a:lnTo>
                  <a:pt x="2740810" y="1872183"/>
                </a:lnTo>
                <a:lnTo>
                  <a:pt x="2755235" y="1828368"/>
                </a:lnTo>
                <a:lnTo>
                  <a:pt x="2768253" y="1783933"/>
                </a:lnTo>
                <a:lnTo>
                  <a:pt x="2779837" y="1738905"/>
                </a:lnTo>
                <a:lnTo>
                  <a:pt x="2789962" y="1693309"/>
                </a:lnTo>
                <a:lnTo>
                  <a:pt x="2798602" y="1647172"/>
                </a:lnTo>
                <a:lnTo>
                  <a:pt x="2805729" y="1600520"/>
                </a:lnTo>
                <a:lnTo>
                  <a:pt x="2811318" y="1553379"/>
                </a:lnTo>
                <a:lnTo>
                  <a:pt x="2815343" y="1505775"/>
                </a:lnTo>
                <a:lnTo>
                  <a:pt x="2817777" y="1457736"/>
                </a:lnTo>
                <a:lnTo>
                  <a:pt x="2818594" y="1409286"/>
                </a:lnTo>
                <a:lnTo>
                  <a:pt x="2817777" y="1360838"/>
                </a:lnTo>
                <a:lnTo>
                  <a:pt x="2815343" y="1312799"/>
                </a:lnTo>
                <a:lnTo>
                  <a:pt x="2811318" y="1265196"/>
                </a:lnTo>
                <a:lnTo>
                  <a:pt x="2805729" y="1218056"/>
                </a:lnTo>
                <a:lnTo>
                  <a:pt x="2798602" y="1171404"/>
                </a:lnTo>
                <a:lnTo>
                  <a:pt x="2789962" y="1125268"/>
                </a:lnTo>
                <a:lnTo>
                  <a:pt x="2779837" y="1079672"/>
                </a:lnTo>
                <a:lnTo>
                  <a:pt x="2768253" y="1034644"/>
                </a:lnTo>
                <a:lnTo>
                  <a:pt x="2755235" y="990210"/>
                </a:lnTo>
                <a:lnTo>
                  <a:pt x="2740810" y="946395"/>
                </a:lnTo>
                <a:lnTo>
                  <a:pt x="2725005" y="903227"/>
                </a:lnTo>
                <a:lnTo>
                  <a:pt x="2707845" y="860731"/>
                </a:lnTo>
                <a:lnTo>
                  <a:pt x="2689356" y="818933"/>
                </a:lnTo>
                <a:lnTo>
                  <a:pt x="2669566" y="777861"/>
                </a:lnTo>
                <a:lnTo>
                  <a:pt x="2648499" y="737539"/>
                </a:lnTo>
                <a:lnTo>
                  <a:pt x="2626184" y="697995"/>
                </a:lnTo>
                <a:lnTo>
                  <a:pt x="2602644" y="659254"/>
                </a:lnTo>
                <a:lnTo>
                  <a:pt x="2577908" y="621343"/>
                </a:lnTo>
                <a:lnTo>
                  <a:pt x="2552001" y="584288"/>
                </a:lnTo>
                <a:lnTo>
                  <a:pt x="2524949" y="548116"/>
                </a:lnTo>
                <a:lnTo>
                  <a:pt x="2496779" y="512851"/>
                </a:lnTo>
                <a:lnTo>
                  <a:pt x="2467517" y="478522"/>
                </a:lnTo>
                <a:lnTo>
                  <a:pt x="2437188" y="445154"/>
                </a:lnTo>
                <a:lnTo>
                  <a:pt x="2405820" y="412772"/>
                </a:lnTo>
                <a:lnTo>
                  <a:pt x="2373439" y="381404"/>
                </a:lnTo>
                <a:lnTo>
                  <a:pt x="2340070" y="351076"/>
                </a:lnTo>
                <a:lnTo>
                  <a:pt x="2305740" y="321814"/>
                </a:lnTo>
                <a:lnTo>
                  <a:pt x="2270476" y="293644"/>
                </a:lnTo>
                <a:lnTo>
                  <a:pt x="2234303" y="266592"/>
                </a:lnTo>
                <a:lnTo>
                  <a:pt x="2197248" y="240685"/>
                </a:lnTo>
                <a:lnTo>
                  <a:pt x="2159337" y="215949"/>
                </a:lnTo>
                <a:lnTo>
                  <a:pt x="2120596" y="192410"/>
                </a:lnTo>
                <a:lnTo>
                  <a:pt x="2081051" y="170094"/>
                </a:lnTo>
                <a:lnTo>
                  <a:pt x="2040729" y="149028"/>
                </a:lnTo>
                <a:lnTo>
                  <a:pt x="1999656" y="129237"/>
                </a:lnTo>
                <a:lnTo>
                  <a:pt x="1957859" y="110749"/>
                </a:lnTo>
                <a:lnTo>
                  <a:pt x="1915362" y="93589"/>
                </a:lnTo>
                <a:lnTo>
                  <a:pt x="1872193" y="77784"/>
                </a:lnTo>
                <a:lnTo>
                  <a:pt x="1828378" y="63359"/>
                </a:lnTo>
                <a:lnTo>
                  <a:pt x="1783944" y="50341"/>
                </a:lnTo>
                <a:lnTo>
                  <a:pt x="1738915" y="38756"/>
                </a:lnTo>
                <a:lnTo>
                  <a:pt x="1693319" y="28631"/>
                </a:lnTo>
                <a:lnTo>
                  <a:pt x="1647182" y="19992"/>
                </a:lnTo>
                <a:lnTo>
                  <a:pt x="1600530" y="12865"/>
                </a:lnTo>
                <a:lnTo>
                  <a:pt x="1553389" y="7276"/>
                </a:lnTo>
                <a:lnTo>
                  <a:pt x="1505786" y="3251"/>
                </a:lnTo>
                <a:lnTo>
                  <a:pt x="1457746" y="817"/>
                </a:lnTo>
                <a:lnTo>
                  <a:pt x="1409297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626105" y="7735469"/>
            <a:ext cx="5409734" cy="1109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F15829"/>
              </a:buClr>
              <a:buSzPts val="2800"/>
              <a:buFont typeface="Montserrat"/>
              <a:buNone/>
            </a:pPr>
            <a:r>
              <a:rPr b="0" i="0" lang="fr-FR" sz="2800" u="none" cap="none" strike="noStrike">
                <a:solidFill>
                  <a:srgbClr val="F15829"/>
                </a:solidFill>
                <a:latin typeface="Montserrat"/>
                <a:ea typeface="Montserrat"/>
                <a:cs typeface="Montserrat"/>
                <a:sym typeface="Montserrat"/>
              </a:rPr>
              <a:t>Emilie </a:t>
            </a:r>
            <a:r>
              <a:rPr b="1" i="0" lang="fr-FR" sz="2800" u="none" cap="none" strike="noStrike">
                <a:solidFill>
                  <a:srgbClr val="F1582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HEIZMANN</a:t>
            </a:r>
            <a:endParaRPr b="0" i="0" sz="2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3810" rtl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Montserrat"/>
              <a:buNone/>
            </a:pPr>
            <a:r>
              <a:rPr b="0" i="0" lang="fr-FR" sz="2000" u="none" cap="none" strike="noStrike">
                <a:solidFill>
                  <a:srgbClr val="555555"/>
                </a:solidFill>
                <a:latin typeface="Montserrat"/>
                <a:ea typeface="Montserrat"/>
                <a:cs typeface="Montserrat"/>
                <a:sym typeface="Montserrat"/>
              </a:rPr>
              <a:t>Fondatrice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" rtl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Montserrat"/>
              <a:buNone/>
            </a:pPr>
            <a:r>
              <a:rPr lang="fr-FR" sz="2000">
                <a:solidFill>
                  <a:srgbClr val="555555"/>
                </a:solidFill>
                <a:latin typeface="Montserrat"/>
                <a:ea typeface="Montserrat"/>
                <a:cs typeface="Montserrat"/>
                <a:sym typeface="Montserrat"/>
              </a:rPr>
              <a:t>Novavox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963772" y="405038"/>
            <a:ext cx="1662265" cy="230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2686902" y="1056053"/>
            <a:ext cx="769620" cy="769620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09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09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876144" y="1741440"/>
            <a:ext cx="26670" cy="26670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838256" y="1072570"/>
            <a:ext cx="26670" cy="26670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428407" y="4230566"/>
            <a:ext cx="99695" cy="62865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099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4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127" name="Google Shape;127;p4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4"/>
          <p:cNvSpPr txBox="1"/>
          <p:nvPr>
            <p:ph type="title"/>
          </p:nvPr>
        </p:nvSpPr>
        <p:spPr>
          <a:xfrm>
            <a:off x="1557932" y="1838102"/>
            <a:ext cx="174591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15829"/>
                </a:solidFill>
              </a:rPr>
              <a:t>FAISONS CONNAISSANCE</a:t>
            </a:r>
            <a:endParaRPr>
              <a:solidFill>
                <a:srgbClr val="F15829"/>
              </a:solidFill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28489" y="4307250"/>
            <a:ext cx="104217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1- PHOTOLANGAGE / LES </a:t>
            </a: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ATTENTES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2- REGLES DU JEU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9024602" y="9227856"/>
            <a:ext cx="1370508" cy="1528313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6664783" y="9655085"/>
            <a:ext cx="1031604" cy="1031604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99c368e66_0_0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3d99c368e6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d99c368e6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d99c368e6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d99c368e66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d99c368e66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d99c368e66_0_0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d99c368e66_0_0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d99c368e66_0_0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d99c368e66_0_0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3d99c368e66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g3d99c368e66_0_0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149" name="Google Shape;149;g3d99c368e66_0_0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g3d99c368e66_0_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g3d99c368e66_0_0"/>
          <p:cNvSpPr txBox="1"/>
          <p:nvPr>
            <p:ph type="title"/>
          </p:nvPr>
        </p:nvSpPr>
        <p:spPr>
          <a:xfrm>
            <a:off x="1557932" y="1838102"/>
            <a:ext cx="174591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15829"/>
                </a:solidFill>
              </a:rPr>
              <a:t>IKIGAI ? </a:t>
            </a:r>
            <a:endParaRPr>
              <a:solidFill>
                <a:srgbClr val="F15829"/>
              </a:solidFill>
            </a:endParaRPr>
          </a:p>
        </p:txBody>
      </p:sp>
      <p:sp>
        <p:nvSpPr>
          <p:cNvPr id="152" name="Google Shape;152;g3d99c368e66_0_0"/>
          <p:cNvSpPr txBox="1"/>
          <p:nvPr/>
        </p:nvSpPr>
        <p:spPr>
          <a:xfrm>
            <a:off x="907439" y="4840150"/>
            <a:ext cx="10421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ORIGINE ? SENS ? POURQUOI ?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g3d99c368e66_0_0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d99c368e66_0_0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99c368e66_0_93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3d99c368e66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d99c368e66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d99c368e66_0_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d99c368e66_0_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d99c368e66_0_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d99c368e66_0_93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d99c368e66_0_93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d99c368e66_0_93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d99c368e66_0_93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3d99c368e66_0_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g3d99c368e66_0_93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171" name="Google Shape;171;g3d99c368e66_0_93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" name="Google Shape;172;g3d99c368e66_0_9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g3d99c368e66_0_93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d99c368e66_0_93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3d99c368e66_0_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850" y="2086200"/>
            <a:ext cx="15523924" cy="761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99c368e66_0_21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d99c368e66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d99c368e66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d99c368e66_0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d99c368e66_0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d99c368e66_0_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d99c368e66_0_21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d99c368e66_0_21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d99c368e66_0_21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d99c368e66_0_21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3d99c368e66_0_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g3d99c368e66_0_21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192" name="Google Shape;192;g3d99c368e66_0_21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3" name="Google Shape;193;g3d99c368e66_0_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g3d99c368e66_0_21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d99c368e66_0_21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3d99c368e66_0_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6845" y="2073380"/>
            <a:ext cx="8379550" cy="66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d99c368e66_0_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69595" y="683713"/>
            <a:ext cx="7315200" cy="4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d99c368e66_0_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985407" y="5180188"/>
            <a:ext cx="7083590" cy="43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99c368e66_0_49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3d99c368e66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d99c368e66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d99c368e66_0_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d99c368e66_0_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d99c368e66_0_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d99c368e66_0_49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d99c368e66_0_49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d99c368e66_0_49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d99c368e66_0_49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3d99c368e66_0_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g3d99c368e66_0_49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215" name="Google Shape;215;g3d99c368e66_0_49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" name="Google Shape;216;g3d99c368e66_0_4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g3d99c368e66_0_49"/>
          <p:cNvSpPr txBox="1"/>
          <p:nvPr>
            <p:ph type="title"/>
          </p:nvPr>
        </p:nvSpPr>
        <p:spPr>
          <a:xfrm>
            <a:off x="1557932" y="1502572"/>
            <a:ext cx="174591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15829"/>
                </a:solidFill>
              </a:rPr>
              <a:t>IKIGAI </a:t>
            </a:r>
            <a:r>
              <a:rPr lang="fr-FR" sz="3000">
                <a:solidFill>
                  <a:srgbClr val="F15829"/>
                </a:solidFill>
              </a:rPr>
              <a:t>( ik = etre en vie. Gai = avoir du sens)</a:t>
            </a:r>
            <a:endParaRPr sz="3000">
              <a:solidFill>
                <a:srgbClr val="F15829"/>
              </a:solidFill>
            </a:endParaRPr>
          </a:p>
        </p:txBody>
      </p:sp>
      <p:sp>
        <p:nvSpPr>
          <p:cNvPr id="218" name="Google Shape;218;g3d99c368e66_0_49"/>
          <p:cNvSpPr txBox="1"/>
          <p:nvPr/>
        </p:nvSpPr>
        <p:spPr>
          <a:xfrm>
            <a:off x="1557932" y="2853395"/>
            <a:ext cx="16480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Une raison d’être qui aligne passions et responsabilités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g3d99c368e66_0_49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d99c368e66_0_49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3d99c368e66_0_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6150" y="3423550"/>
            <a:ext cx="11347501" cy="726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99c368e66_0_117"/>
          <p:cNvSpPr/>
          <p:nvPr/>
        </p:nvSpPr>
        <p:spPr>
          <a:xfrm>
            <a:off x="2686902" y="1056053"/>
            <a:ext cx="769620" cy="769619"/>
          </a:xfrm>
          <a:custGeom>
            <a:rect b="b" l="l" r="r" t="t"/>
            <a:pathLst>
              <a:path extrusionOk="0" h="769619" w="769620">
                <a:moveTo>
                  <a:pt x="407813" y="8"/>
                </a:moveTo>
                <a:lnTo>
                  <a:pt x="362097" y="0"/>
                </a:lnTo>
                <a:lnTo>
                  <a:pt x="316883" y="5362"/>
                </a:lnTo>
                <a:lnTo>
                  <a:pt x="272667" y="15977"/>
                </a:lnTo>
                <a:lnTo>
                  <a:pt x="229946" y="31725"/>
                </a:lnTo>
                <a:lnTo>
                  <a:pt x="189216" y="52487"/>
                </a:lnTo>
                <a:lnTo>
                  <a:pt x="150973" y="78143"/>
                </a:lnTo>
                <a:lnTo>
                  <a:pt x="115714" y="108575"/>
                </a:lnTo>
                <a:lnTo>
                  <a:pt x="83935" y="143663"/>
                </a:lnTo>
                <a:lnTo>
                  <a:pt x="56132" y="183288"/>
                </a:lnTo>
                <a:lnTo>
                  <a:pt x="33448" y="226051"/>
                </a:lnTo>
                <a:lnTo>
                  <a:pt x="16612" y="270297"/>
                </a:lnTo>
                <a:lnTo>
                  <a:pt x="5505" y="315529"/>
                </a:lnTo>
                <a:lnTo>
                  <a:pt x="7" y="361252"/>
                </a:lnTo>
                <a:lnTo>
                  <a:pt x="0" y="406968"/>
                </a:lnTo>
                <a:lnTo>
                  <a:pt x="5363" y="452183"/>
                </a:lnTo>
                <a:lnTo>
                  <a:pt x="15979" y="496398"/>
                </a:lnTo>
                <a:lnTo>
                  <a:pt x="31727" y="539119"/>
                </a:lnTo>
                <a:lnTo>
                  <a:pt x="52489" y="579848"/>
                </a:lnTo>
                <a:lnTo>
                  <a:pt x="78145" y="618090"/>
                </a:lnTo>
                <a:lnTo>
                  <a:pt x="108577" y="653348"/>
                </a:lnTo>
                <a:lnTo>
                  <a:pt x="143665" y="685125"/>
                </a:lnTo>
                <a:lnTo>
                  <a:pt x="183290" y="712926"/>
                </a:lnTo>
                <a:lnTo>
                  <a:pt x="226051" y="735612"/>
                </a:lnTo>
                <a:lnTo>
                  <a:pt x="270295" y="752450"/>
                </a:lnTo>
                <a:lnTo>
                  <a:pt x="315526" y="763558"/>
                </a:lnTo>
                <a:lnTo>
                  <a:pt x="361247" y="769058"/>
                </a:lnTo>
                <a:lnTo>
                  <a:pt x="406963" y="769066"/>
                </a:lnTo>
                <a:lnTo>
                  <a:pt x="452177" y="763703"/>
                </a:lnTo>
                <a:lnTo>
                  <a:pt x="496393" y="753088"/>
                </a:lnTo>
                <a:lnTo>
                  <a:pt x="539114" y="737341"/>
                </a:lnTo>
                <a:lnTo>
                  <a:pt x="579844" y="716579"/>
                </a:lnTo>
                <a:lnTo>
                  <a:pt x="618087" y="690923"/>
                </a:lnTo>
                <a:lnTo>
                  <a:pt x="653346" y="660491"/>
                </a:lnTo>
                <a:lnTo>
                  <a:pt x="685125" y="625403"/>
                </a:lnTo>
                <a:lnTo>
                  <a:pt x="712928" y="585778"/>
                </a:lnTo>
                <a:lnTo>
                  <a:pt x="735612" y="543017"/>
                </a:lnTo>
                <a:lnTo>
                  <a:pt x="752448" y="498773"/>
                </a:lnTo>
                <a:lnTo>
                  <a:pt x="763555" y="453542"/>
                </a:lnTo>
                <a:lnTo>
                  <a:pt x="769053" y="407821"/>
                </a:lnTo>
                <a:lnTo>
                  <a:pt x="769061" y="362105"/>
                </a:lnTo>
                <a:lnTo>
                  <a:pt x="763697" y="316891"/>
                </a:lnTo>
                <a:lnTo>
                  <a:pt x="753081" y="272675"/>
                </a:lnTo>
                <a:lnTo>
                  <a:pt x="737333" y="229954"/>
                </a:lnTo>
                <a:lnTo>
                  <a:pt x="716571" y="189224"/>
                </a:lnTo>
                <a:lnTo>
                  <a:pt x="690915" y="150981"/>
                </a:lnTo>
                <a:lnTo>
                  <a:pt x="660483" y="115722"/>
                </a:lnTo>
                <a:lnTo>
                  <a:pt x="625395" y="83943"/>
                </a:lnTo>
                <a:lnTo>
                  <a:pt x="585770" y="56140"/>
                </a:lnTo>
                <a:lnTo>
                  <a:pt x="543009" y="33454"/>
                </a:lnTo>
                <a:lnTo>
                  <a:pt x="498765" y="16616"/>
                </a:lnTo>
                <a:lnTo>
                  <a:pt x="453534" y="5507"/>
                </a:lnTo>
                <a:lnTo>
                  <a:pt x="407813" y="8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3d99c368e66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69" y="796628"/>
            <a:ext cx="149293" cy="14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d99c368e66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367" y="884412"/>
            <a:ext cx="74647" cy="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d99c368e66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249" y="105840"/>
            <a:ext cx="91286" cy="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d99c368e66_0_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8274" y="468970"/>
            <a:ext cx="67188" cy="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d99c368e66_0_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6237" y="1796831"/>
            <a:ext cx="67186" cy="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d99c368e66_0_117"/>
          <p:cNvSpPr/>
          <p:nvPr/>
        </p:nvSpPr>
        <p:spPr>
          <a:xfrm>
            <a:off x="3903460" y="2240795"/>
            <a:ext cx="1022350" cy="1022350"/>
          </a:xfrm>
          <a:custGeom>
            <a:rect b="b" l="l" r="r" t="t"/>
            <a:pathLst>
              <a:path extrusionOk="0" h="1022350" w="1022350">
                <a:moveTo>
                  <a:pt x="506135" y="0"/>
                </a:moveTo>
                <a:lnTo>
                  <a:pt x="459928" y="2573"/>
                </a:lnTo>
                <a:lnTo>
                  <a:pt x="414246" y="9280"/>
                </a:lnTo>
                <a:lnTo>
                  <a:pt x="369384" y="20051"/>
                </a:lnTo>
                <a:lnTo>
                  <a:pt x="325636" y="34814"/>
                </a:lnTo>
                <a:lnTo>
                  <a:pt x="283297" y="53499"/>
                </a:lnTo>
                <a:lnTo>
                  <a:pt x="242660" y="76036"/>
                </a:lnTo>
                <a:lnTo>
                  <a:pt x="204022" y="102353"/>
                </a:lnTo>
                <a:lnTo>
                  <a:pt x="167675" y="132379"/>
                </a:lnTo>
                <a:lnTo>
                  <a:pt x="133915" y="166045"/>
                </a:lnTo>
                <a:lnTo>
                  <a:pt x="103035" y="203279"/>
                </a:lnTo>
                <a:lnTo>
                  <a:pt x="75330" y="244011"/>
                </a:lnTo>
                <a:lnTo>
                  <a:pt x="51616" y="287187"/>
                </a:lnTo>
                <a:lnTo>
                  <a:pt x="32459" y="331604"/>
                </a:lnTo>
                <a:lnTo>
                  <a:pt x="17790" y="376968"/>
                </a:lnTo>
                <a:lnTo>
                  <a:pt x="7537" y="422985"/>
                </a:lnTo>
                <a:lnTo>
                  <a:pt x="1631" y="469359"/>
                </a:lnTo>
                <a:lnTo>
                  <a:pt x="0" y="515798"/>
                </a:lnTo>
                <a:lnTo>
                  <a:pt x="2573" y="562005"/>
                </a:lnTo>
                <a:lnTo>
                  <a:pt x="9280" y="607687"/>
                </a:lnTo>
                <a:lnTo>
                  <a:pt x="20051" y="652549"/>
                </a:lnTo>
                <a:lnTo>
                  <a:pt x="34814" y="696297"/>
                </a:lnTo>
                <a:lnTo>
                  <a:pt x="53500" y="738636"/>
                </a:lnTo>
                <a:lnTo>
                  <a:pt x="76036" y="779272"/>
                </a:lnTo>
                <a:lnTo>
                  <a:pt x="102354" y="817910"/>
                </a:lnTo>
                <a:lnTo>
                  <a:pt x="132381" y="854256"/>
                </a:lnTo>
                <a:lnTo>
                  <a:pt x="166048" y="888015"/>
                </a:lnTo>
                <a:lnTo>
                  <a:pt x="203283" y="918894"/>
                </a:lnTo>
                <a:lnTo>
                  <a:pt x="244016" y="946597"/>
                </a:lnTo>
                <a:lnTo>
                  <a:pt x="287192" y="970313"/>
                </a:lnTo>
                <a:lnTo>
                  <a:pt x="331609" y="989471"/>
                </a:lnTo>
                <a:lnTo>
                  <a:pt x="376974" y="1004142"/>
                </a:lnTo>
                <a:lnTo>
                  <a:pt x="422990" y="1014396"/>
                </a:lnTo>
                <a:lnTo>
                  <a:pt x="469365" y="1020303"/>
                </a:lnTo>
                <a:lnTo>
                  <a:pt x="515803" y="1021936"/>
                </a:lnTo>
                <a:lnTo>
                  <a:pt x="562011" y="1019363"/>
                </a:lnTo>
                <a:lnTo>
                  <a:pt x="607693" y="1012657"/>
                </a:lnTo>
                <a:lnTo>
                  <a:pt x="652556" y="1001887"/>
                </a:lnTo>
                <a:lnTo>
                  <a:pt x="696304" y="987125"/>
                </a:lnTo>
                <a:lnTo>
                  <a:pt x="738644" y="968441"/>
                </a:lnTo>
                <a:lnTo>
                  <a:pt x="779281" y="945905"/>
                </a:lnTo>
                <a:lnTo>
                  <a:pt x="817920" y="919589"/>
                </a:lnTo>
                <a:lnTo>
                  <a:pt x="854267" y="889563"/>
                </a:lnTo>
                <a:lnTo>
                  <a:pt x="888028" y="855897"/>
                </a:lnTo>
                <a:lnTo>
                  <a:pt x="918908" y="818663"/>
                </a:lnTo>
                <a:lnTo>
                  <a:pt x="946613" y="777932"/>
                </a:lnTo>
                <a:lnTo>
                  <a:pt x="970327" y="734754"/>
                </a:lnTo>
                <a:lnTo>
                  <a:pt x="989484" y="690336"/>
                </a:lnTo>
                <a:lnTo>
                  <a:pt x="1004153" y="644971"/>
                </a:lnTo>
                <a:lnTo>
                  <a:pt x="1014406" y="598954"/>
                </a:lnTo>
                <a:lnTo>
                  <a:pt x="1020312" y="552579"/>
                </a:lnTo>
                <a:lnTo>
                  <a:pt x="1021944" y="506140"/>
                </a:lnTo>
                <a:lnTo>
                  <a:pt x="1019370" y="459933"/>
                </a:lnTo>
                <a:lnTo>
                  <a:pt x="1012663" y="414251"/>
                </a:lnTo>
                <a:lnTo>
                  <a:pt x="1001892" y="369389"/>
                </a:lnTo>
                <a:lnTo>
                  <a:pt x="987129" y="325641"/>
                </a:lnTo>
                <a:lnTo>
                  <a:pt x="968443" y="283302"/>
                </a:lnTo>
                <a:lnTo>
                  <a:pt x="945907" y="242666"/>
                </a:lnTo>
                <a:lnTo>
                  <a:pt x="919589" y="204027"/>
                </a:lnTo>
                <a:lnTo>
                  <a:pt x="889562" y="167680"/>
                </a:lnTo>
                <a:lnTo>
                  <a:pt x="855895" y="133920"/>
                </a:lnTo>
                <a:lnTo>
                  <a:pt x="818660" y="103040"/>
                </a:lnTo>
                <a:lnTo>
                  <a:pt x="777927" y="75335"/>
                </a:lnTo>
                <a:lnTo>
                  <a:pt x="734749" y="51619"/>
                </a:lnTo>
                <a:lnTo>
                  <a:pt x="690331" y="32461"/>
                </a:lnTo>
                <a:lnTo>
                  <a:pt x="644966" y="17791"/>
                </a:lnTo>
                <a:lnTo>
                  <a:pt x="598948" y="7538"/>
                </a:lnTo>
                <a:lnTo>
                  <a:pt x="552573" y="1631"/>
                </a:lnTo>
                <a:lnTo>
                  <a:pt x="506135" y="0"/>
                </a:lnTo>
                <a:close/>
              </a:path>
            </a:pathLst>
          </a:custGeom>
          <a:solidFill>
            <a:srgbClr val="F15829">
              <a:alpha val="51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d99c368e66_0_117"/>
          <p:cNvSpPr/>
          <p:nvPr/>
        </p:nvSpPr>
        <p:spPr>
          <a:xfrm>
            <a:off x="3876144" y="1741440"/>
            <a:ext cx="26670" cy="26669"/>
          </a:xfrm>
          <a:custGeom>
            <a:rect b="b" l="l" r="r" t="t"/>
            <a:pathLst>
              <a:path extrusionOk="0" h="26669" w="26670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d99c368e66_0_117"/>
          <p:cNvSpPr/>
          <p:nvPr/>
        </p:nvSpPr>
        <p:spPr>
          <a:xfrm>
            <a:off x="2838256" y="1072570"/>
            <a:ext cx="26669" cy="26669"/>
          </a:xfrm>
          <a:custGeom>
            <a:rect b="b" l="l" r="r" t="t"/>
            <a:pathLst>
              <a:path extrusionOk="0" h="26669" w="26669">
                <a:moveTo>
                  <a:pt x="13832" y="0"/>
                </a:moveTo>
                <a:lnTo>
                  <a:pt x="6690" y="1706"/>
                </a:lnTo>
                <a:lnTo>
                  <a:pt x="0" y="12627"/>
                </a:lnTo>
                <a:lnTo>
                  <a:pt x="1717" y="19758"/>
                </a:lnTo>
                <a:lnTo>
                  <a:pt x="12638" y="26449"/>
                </a:lnTo>
                <a:lnTo>
                  <a:pt x="19769" y="24742"/>
                </a:lnTo>
                <a:lnTo>
                  <a:pt x="26459" y="13821"/>
                </a:lnTo>
                <a:lnTo>
                  <a:pt x="24742" y="6680"/>
                </a:lnTo>
                <a:lnTo>
                  <a:pt x="19287" y="3340"/>
                </a:lnTo>
                <a:lnTo>
                  <a:pt x="13832" y="0"/>
                </a:lnTo>
                <a:close/>
              </a:path>
            </a:pathLst>
          </a:custGeom>
          <a:solidFill>
            <a:srgbClr val="F15829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d99c368e66_0_117"/>
          <p:cNvSpPr/>
          <p:nvPr/>
        </p:nvSpPr>
        <p:spPr>
          <a:xfrm>
            <a:off x="7428407" y="4230566"/>
            <a:ext cx="99695" cy="62864"/>
          </a:xfrm>
          <a:custGeom>
            <a:rect b="b" l="l" r="r" t="t"/>
            <a:pathLst>
              <a:path extrusionOk="0" h="62864" w="99695">
                <a:moveTo>
                  <a:pt x="51549" y="20370"/>
                </a:moveTo>
                <a:lnTo>
                  <a:pt x="47993" y="10998"/>
                </a:lnTo>
                <a:lnTo>
                  <a:pt x="40868" y="3695"/>
                </a:lnTo>
                <a:lnTo>
                  <a:pt x="31381" y="0"/>
                </a:lnTo>
                <a:lnTo>
                  <a:pt x="21361" y="393"/>
                </a:lnTo>
                <a:lnTo>
                  <a:pt x="11988" y="4622"/>
                </a:lnTo>
                <a:lnTo>
                  <a:pt x="4432" y="12395"/>
                </a:lnTo>
                <a:lnTo>
                  <a:pt x="228" y="22377"/>
                </a:lnTo>
                <a:lnTo>
                  <a:pt x="0" y="32664"/>
                </a:lnTo>
                <a:lnTo>
                  <a:pt x="3556" y="42037"/>
                </a:lnTo>
                <a:lnTo>
                  <a:pt x="10680" y="49339"/>
                </a:lnTo>
                <a:lnTo>
                  <a:pt x="20167" y="53035"/>
                </a:lnTo>
                <a:lnTo>
                  <a:pt x="30187" y="52641"/>
                </a:lnTo>
                <a:lnTo>
                  <a:pt x="39573" y="48412"/>
                </a:lnTo>
                <a:lnTo>
                  <a:pt x="47129" y="40640"/>
                </a:lnTo>
                <a:lnTo>
                  <a:pt x="51320" y="30657"/>
                </a:lnTo>
                <a:lnTo>
                  <a:pt x="51549" y="20370"/>
                </a:lnTo>
                <a:close/>
              </a:path>
              <a:path extrusionOk="0" h="62864" w="99695">
                <a:moveTo>
                  <a:pt x="99085" y="46812"/>
                </a:moveTo>
                <a:lnTo>
                  <a:pt x="95580" y="40373"/>
                </a:lnTo>
                <a:lnTo>
                  <a:pt x="89433" y="38544"/>
                </a:lnTo>
                <a:lnTo>
                  <a:pt x="83299" y="36728"/>
                </a:lnTo>
                <a:lnTo>
                  <a:pt x="76847" y="40233"/>
                </a:lnTo>
                <a:lnTo>
                  <a:pt x="73215" y="52501"/>
                </a:lnTo>
                <a:lnTo>
                  <a:pt x="76720" y="58953"/>
                </a:lnTo>
                <a:lnTo>
                  <a:pt x="88988" y="62585"/>
                </a:lnTo>
                <a:lnTo>
                  <a:pt x="95440" y="59093"/>
                </a:lnTo>
                <a:lnTo>
                  <a:pt x="99085" y="46812"/>
                </a:lnTo>
                <a:close/>
              </a:path>
            </a:pathLst>
          </a:custGeom>
          <a:solidFill>
            <a:srgbClr val="F15829">
              <a:alpha val="4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d99c368e66_0_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0900192"/>
            <a:ext cx="20104101" cy="40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3d99c368e66_0_117"/>
          <p:cNvGrpSpPr/>
          <p:nvPr/>
        </p:nvGrpSpPr>
        <p:grpSpPr>
          <a:xfrm>
            <a:off x="3256445" y="0"/>
            <a:ext cx="209417" cy="1696281"/>
            <a:chOff x="3256445" y="0"/>
            <a:chExt cx="209417" cy="1696281"/>
          </a:xfrm>
        </p:grpSpPr>
        <p:sp>
          <p:nvSpPr>
            <p:cNvPr id="238" name="Google Shape;238;g3d99c368e66_0_117"/>
            <p:cNvSpPr/>
            <p:nvPr/>
          </p:nvSpPr>
          <p:spPr>
            <a:xfrm>
              <a:off x="3361154" y="0"/>
              <a:ext cx="0" cy="1591945"/>
            </a:xfrm>
            <a:custGeom>
              <a:rect b="b" l="l" r="r" t="t"/>
              <a:pathLst>
                <a:path extrusionOk="0" h="1591945" w="120000">
                  <a:moveTo>
                    <a:pt x="0" y="0"/>
                  </a:moveTo>
                  <a:lnTo>
                    <a:pt x="0" y="1591574"/>
                  </a:lnTo>
                </a:path>
              </a:pathLst>
            </a:custGeom>
            <a:noFill/>
            <a:ln cap="flat" cmpd="sng" w="20925">
              <a:solidFill>
                <a:srgbClr val="F158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g3d99c368e66_0_1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56445" y="1486864"/>
              <a:ext cx="209417" cy="20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g3d99c368e66_0_117"/>
          <p:cNvSpPr txBox="1"/>
          <p:nvPr>
            <p:ph type="title"/>
          </p:nvPr>
        </p:nvSpPr>
        <p:spPr>
          <a:xfrm>
            <a:off x="237132" y="1674056"/>
            <a:ext cx="174591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950">
                <a:solidFill>
                  <a:srgbClr val="F15829"/>
                </a:solidFill>
              </a:rPr>
              <a:t>1- Ce que j’aime</a:t>
            </a:r>
            <a:endParaRPr sz="2200">
              <a:solidFill>
                <a:srgbClr val="F15829"/>
              </a:solidFill>
            </a:endParaRPr>
          </a:p>
        </p:txBody>
      </p:sp>
      <p:sp>
        <p:nvSpPr>
          <p:cNvPr id="241" name="Google Shape;241;g3d99c368e66_0_117"/>
          <p:cNvSpPr txBox="1"/>
          <p:nvPr/>
        </p:nvSpPr>
        <p:spPr>
          <a:xfrm>
            <a:off x="700350" y="3373700"/>
            <a:ext cx="77865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En binome : </a:t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Évoquez ce que vous aimez particulièrement faire dans la vie de tous les jours.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Pouvez vous dire une ou plusieurs activités qui sont indispensables à votre bien-être ?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D24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g3d99c368e66_0_117"/>
          <p:cNvSpPr/>
          <p:nvPr/>
        </p:nvSpPr>
        <p:spPr>
          <a:xfrm>
            <a:off x="19024602" y="9227856"/>
            <a:ext cx="1371757" cy="1529705"/>
          </a:xfrm>
          <a:custGeom>
            <a:rect b="b" l="l" r="r" t="t"/>
            <a:pathLst>
              <a:path extrusionOk="0" h="3044190" w="2729865">
                <a:moveTo>
                  <a:pt x="1521943" y="0"/>
                </a:moveTo>
                <a:lnTo>
                  <a:pt x="1473630" y="752"/>
                </a:lnTo>
                <a:lnTo>
                  <a:pt x="1425693" y="2994"/>
                </a:lnTo>
                <a:lnTo>
                  <a:pt x="1378154" y="6703"/>
                </a:lnTo>
                <a:lnTo>
                  <a:pt x="1331035" y="11858"/>
                </a:lnTo>
                <a:lnTo>
                  <a:pt x="1284357" y="18436"/>
                </a:lnTo>
                <a:lnTo>
                  <a:pt x="1238145" y="26414"/>
                </a:lnTo>
                <a:lnTo>
                  <a:pt x="1192419" y="35770"/>
                </a:lnTo>
                <a:lnTo>
                  <a:pt x="1147203" y="46483"/>
                </a:lnTo>
                <a:lnTo>
                  <a:pt x="1102517" y="58529"/>
                </a:lnTo>
                <a:lnTo>
                  <a:pt x="1058386" y="71887"/>
                </a:lnTo>
                <a:lnTo>
                  <a:pt x="1014830" y="86533"/>
                </a:lnTo>
                <a:lnTo>
                  <a:pt x="971873" y="102447"/>
                </a:lnTo>
                <a:lnTo>
                  <a:pt x="929536" y="119605"/>
                </a:lnTo>
                <a:lnTo>
                  <a:pt x="887842" y="137986"/>
                </a:lnTo>
                <a:lnTo>
                  <a:pt x="846814" y="157566"/>
                </a:lnTo>
                <a:lnTo>
                  <a:pt x="806472" y="178325"/>
                </a:lnTo>
                <a:lnTo>
                  <a:pt x="766841" y="200238"/>
                </a:lnTo>
                <a:lnTo>
                  <a:pt x="727941" y="223285"/>
                </a:lnTo>
                <a:lnTo>
                  <a:pt x="689795" y="247443"/>
                </a:lnTo>
                <a:lnTo>
                  <a:pt x="652426" y="272689"/>
                </a:lnTo>
                <a:lnTo>
                  <a:pt x="615856" y="299001"/>
                </a:lnTo>
                <a:lnTo>
                  <a:pt x="580107" y="326358"/>
                </a:lnTo>
                <a:lnTo>
                  <a:pt x="545202" y="354736"/>
                </a:lnTo>
                <a:lnTo>
                  <a:pt x="511162" y="384114"/>
                </a:lnTo>
                <a:lnTo>
                  <a:pt x="478010" y="414468"/>
                </a:lnTo>
                <a:lnTo>
                  <a:pt x="445769" y="445778"/>
                </a:lnTo>
                <a:lnTo>
                  <a:pt x="414460" y="478020"/>
                </a:lnTo>
                <a:lnTo>
                  <a:pt x="384105" y="511172"/>
                </a:lnTo>
                <a:lnTo>
                  <a:pt x="354728" y="545212"/>
                </a:lnTo>
                <a:lnTo>
                  <a:pt x="326351" y="580118"/>
                </a:lnTo>
                <a:lnTo>
                  <a:pt x="298995" y="615868"/>
                </a:lnTo>
                <a:lnTo>
                  <a:pt x="272683" y="652438"/>
                </a:lnTo>
                <a:lnTo>
                  <a:pt x="247437" y="689807"/>
                </a:lnTo>
                <a:lnTo>
                  <a:pt x="223280" y="727953"/>
                </a:lnTo>
                <a:lnTo>
                  <a:pt x="200233" y="766853"/>
                </a:lnTo>
                <a:lnTo>
                  <a:pt x="178320" y="806485"/>
                </a:lnTo>
                <a:lnTo>
                  <a:pt x="157562" y="846827"/>
                </a:lnTo>
                <a:lnTo>
                  <a:pt x="137982" y="887856"/>
                </a:lnTo>
                <a:lnTo>
                  <a:pt x="119602" y="929550"/>
                </a:lnTo>
                <a:lnTo>
                  <a:pt x="102444" y="971886"/>
                </a:lnTo>
                <a:lnTo>
                  <a:pt x="86531" y="1014844"/>
                </a:lnTo>
                <a:lnTo>
                  <a:pt x="71885" y="1058399"/>
                </a:lnTo>
                <a:lnTo>
                  <a:pt x="58527" y="1102531"/>
                </a:lnTo>
                <a:lnTo>
                  <a:pt x="46481" y="1147216"/>
                </a:lnTo>
                <a:lnTo>
                  <a:pt x="35769" y="1192432"/>
                </a:lnTo>
                <a:lnTo>
                  <a:pt x="26413" y="1238158"/>
                </a:lnTo>
                <a:lnTo>
                  <a:pt x="18435" y="1284370"/>
                </a:lnTo>
                <a:lnTo>
                  <a:pt x="11858" y="1331047"/>
                </a:lnTo>
                <a:lnTo>
                  <a:pt x="6703" y="1378166"/>
                </a:lnTo>
                <a:lnTo>
                  <a:pt x="2994" y="1425705"/>
                </a:lnTo>
                <a:lnTo>
                  <a:pt x="752" y="1473641"/>
                </a:lnTo>
                <a:lnTo>
                  <a:pt x="0" y="1521953"/>
                </a:lnTo>
                <a:lnTo>
                  <a:pt x="752" y="1570266"/>
                </a:lnTo>
                <a:lnTo>
                  <a:pt x="2994" y="1618203"/>
                </a:lnTo>
                <a:lnTo>
                  <a:pt x="6703" y="1665742"/>
                </a:lnTo>
                <a:lnTo>
                  <a:pt x="11858" y="1712862"/>
                </a:lnTo>
                <a:lnTo>
                  <a:pt x="18435" y="1759539"/>
                </a:lnTo>
                <a:lnTo>
                  <a:pt x="26413" y="1805752"/>
                </a:lnTo>
                <a:lnTo>
                  <a:pt x="35769" y="1851478"/>
                </a:lnTo>
                <a:lnTo>
                  <a:pt x="46481" y="1896695"/>
                </a:lnTo>
                <a:lnTo>
                  <a:pt x="58527" y="1941380"/>
                </a:lnTo>
                <a:lnTo>
                  <a:pt x="71885" y="1985512"/>
                </a:lnTo>
                <a:lnTo>
                  <a:pt x="86531" y="2029068"/>
                </a:lnTo>
                <a:lnTo>
                  <a:pt x="102444" y="2072026"/>
                </a:lnTo>
                <a:lnTo>
                  <a:pt x="119602" y="2114363"/>
                </a:lnTo>
                <a:lnTo>
                  <a:pt x="137982" y="2156057"/>
                </a:lnTo>
                <a:lnTo>
                  <a:pt x="157562" y="2197086"/>
                </a:lnTo>
                <a:lnTo>
                  <a:pt x="178320" y="2237428"/>
                </a:lnTo>
                <a:lnTo>
                  <a:pt x="200233" y="2277061"/>
                </a:lnTo>
                <a:lnTo>
                  <a:pt x="223280" y="2315961"/>
                </a:lnTo>
                <a:lnTo>
                  <a:pt x="247437" y="2354107"/>
                </a:lnTo>
                <a:lnTo>
                  <a:pt x="272683" y="2391476"/>
                </a:lnTo>
                <a:lnTo>
                  <a:pt x="298995" y="2428047"/>
                </a:lnTo>
                <a:lnTo>
                  <a:pt x="326351" y="2463796"/>
                </a:lnTo>
                <a:lnTo>
                  <a:pt x="354728" y="2498703"/>
                </a:lnTo>
                <a:lnTo>
                  <a:pt x="384105" y="2532743"/>
                </a:lnTo>
                <a:lnTo>
                  <a:pt x="414460" y="2565895"/>
                </a:lnTo>
                <a:lnTo>
                  <a:pt x="445769" y="2598138"/>
                </a:lnTo>
                <a:lnTo>
                  <a:pt x="478010" y="2629447"/>
                </a:lnTo>
                <a:lnTo>
                  <a:pt x="511162" y="2659802"/>
                </a:lnTo>
                <a:lnTo>
                  <a:pt x="545202" y="2689180"/>
                </a:lnTo>
                <a:lnTo>
                  <a:pt x="580107" y="2717558"/>
                </a:lnTo>
                <a:lnTo>
                  <a:pt x="615856" y="2744915"/>
                </a:lnTo>
                <a:lnTo>
                  <a:pt x="652426" y="2771227"/>
                </a:lnTo>
                <a:lnTo>
                  <a:pt x="689795" y="2796474"/>
                </a:lnTo>
                <a:lnTo>
                  <a:pt x="727941" y="2820631"/>
                </a:lnTo>
                <a:lnTo>
                  <a:pt x="766841" y="2843678"/>
                </a:lnTo>
                <a:lnTo>
                  <a:pt x="806472" y="2865592"/>
                </a:lnTo>
                <a:lnTo>
                  <a:pt x="846814" y="2886350"/>
                </a:lnTo>
                <a:lnTo>
                  <a:pt x="887842" y="2905931"/>
                </a:lnTo>
                <a:lnTo>
                  <a:pt x="929536" y="2924311"/>
                </a:lnTo>
                <a:lnTo>
                  <a:pt x="971873" y="2941470"/>
                </a:lnTo>
                <a:lnTo>
                  <a:pt x="1014830" y="2957383"/>
                </a:lnTo>
                <a:lnTo>
                  <a:pt x="1058386" y="2972030"/>
                </a:lnTo>
                <a:lnTo>
                  <a:pt x="1102517" y="2985388"/>
                </a:lnTo>
                <a:lnTo>
                  <a:pt x="1147203" y="2997434"/>
                </a:lnTo>
                <a:lnTo>
                  <a:pt x="1192419" y="3008147"/>
                </a:lnTo>
                <a:lnTo>
                  <a:pt x="1238145" y="3017503"/>
                </a:lnTo>
                <a:lnTo>
                  <a:pt x="1284357" y="3025481"/>
                </a:lnTo>
                <a:lnTo>
                  <a:pt x="1331035" y="3032059"/>
                </a:lnTo>
                <a:lnTo>
                  <a:pt x="1378154" y="3037213"/>
                </a:lnTo>
                <a:lnTo>
                  <a:pt x="1425693" y="3040923"/>
                </a:lnTo>
                <a:lnTo>
                  <a:pt x="1473630" y="3043165"/>
                </a:lnTo>
                <a:lnTo>
                  <a:pt x="1521943" y="3043917"/>
                </a:lnTo>
                <a:lnTo>
                  <a:pt x="1570256" y="3043165"/>
                </a:lnTo>
                <a:lnTo>
                  <a:pt x="1618193" y="3040923"/>
                </a:lnTo>
                <a:lnTo>
                  <a:pt x="1665733" y="3037213"/>
                </a:lnTo>
                <a:lnTo>
                  <a:pt x="1712853" y="3032059"/>
                </a:lnTo>
                <a:lnTo>
                  <a:pt x="1759530" y="3025481"/>
                </a:lnTo>
                <a:lnTo>
                  <a:pt x="1805743" y="3017503"/>
                </a:lnTo>
                <a:lnTo>
                  <a:pt x="1851469" y="3008147"/>
                </a:lnTo>
                <a:lnTo>
                  <a:pt x="1896686" y="2997434"/>
                </a:lnTo>
                <a:lnTo>
                  <a:pt x="1941372" y="2985388"/>
                </a:lnTo>
                <a:lnTo>
                  <a:pt x="1985503" y="2972030"/>
                </a:lnTo>
                <a:lnTo>
                  <a:pt x="2029059" y="2957383"/>
                </a:lnTo>
                <a:lnTo>
                  <a:pt x="2072017" y="2941470"/>
                </a:lnTo>
                <a:lnTo>
                  <a:pt x="2114353" y="2924311"/>
                </a:lnTo>
                <a:lnTo>
                  <a:pt x="2156047" y="2905931"/>
                </a:lnTo>
                <a:lnTo>
                  <a:pt x="2197076" y="2886350"/>
                </a:lnTo>
                <a:lnTo>
                  <a:pt x="2237418" y="2865592"/>
                </a:lnTo>
                <a:lnTo>
                  <a:pt x="2277049" y="2843678"/>
                </a:lnTo>
                <a:lnTo>
                  <a:pt x="2315949" y="2820631"/>
                </a:lnTo>
                <a:lnTo>
                  <a:pt x="2354095" y="2796474"/>
                </a:lnTo>
                <a:lnTo>
                  <a:pt x="2391463" y="2771227"/>
                </a:lnTo>
                <a:lnTo>
                  <a:pt x="2428033" y="2744915"/>
                </a:lnTo>
                <a:lnTo>
                  <a:pt x="2463782" y="2717558"/>
                </a:lnTo>
                <a:lnTo>
                  <a:pt x="2498688" y="2689180"/>
                </a:lnTo>
                <a:lnTo>
                  <a:pt x="2532727" y="2659802"/>
                </a:lnTo>
                <a:lnTo>
                  <a:pt x="2565879" y="2629447"/>
                </a:lnTo>
                <a:lnTo>
                  <a:pt x="2598121" y="2598138"/>
                </a:lnTo>
                <a:lnTo>
                  <a:pt x="2629430" y="2565895"/>
                </a:lnTo>
                <a:lnTo>
                  <a:pt x="2659784" y="2532743"/>
                </a:lnTo>
                <a:lnTo>
                  <a:pt x="2689160" y="2498703"/>
                </a:lnTo>
                <a:lnTo>
                  <a:pt x="2717538" y="2463796"/>
                </a:lnTo>
                <a:lnTo>
                  <a:pt x="2729759" y="2447825"/>
                </a:lnTo>
                <a:lnTo>
                  <a:pt x="2729759" y="596089"/>
                </a:lnTo>
                <a:lnTo>
                  <a:pt x="2689160" y="545212"/>
                </a:lnTo>
                <a:lnTo>
                  <a:pt x="2659784" y="511172"/>
                </a:lnTo>
                <a:lnTo>
                  <a:pt x="2629430" y="478020"/>
                </a:lnTo>
                <a:lnTo>
                  <a:pt x="2598121" y="445778"/>
                </a:lnTo>
                <a:lnTo>
                  <a:pt x="2565879" y="414468"/>
                </a:lnTo>
                <a:lnTo>
                  <a:pt x="2532727" y="384114"/>
                </a:lnTo>
                <a:lnTo>
                  <a:pt x="2498688" y="354736"/>
                </a:lnTo>
                <a:lnTo>
                  <a:pt x="2463782" y="326358"/>
                </a:lnTo>
                <a:lnTo>
                  <a:pt x="2428033" y="299001"/>
                </a:lnTo>
                <a:lnTo>
                  <a:pt x="2391463" y="272689"/>
                </a:lnTo>
                <a:lnTo>
                  <a:pt x="2354095" y="247443"/>
                </a:lnTo>
                <a:lnTo>
                  <a:pt x="2315949" y="223285"/>
                </a:lnTo>
                <a:lnTo>
                  <a:pt x="2277049" y="200238"/>
                </a:lnTo>
                <a:lnTo>
                  <a:pt x="2237418" y="178325"/>
                </a:lnTo>
                <a:lnTo>
                  <a:pt x="2197076" y="157566"/>
                </a:lnTo>
                <a:lnTo>
                  <a:pt x="2156047" y="137986"/>
                </a:lnTo>
                <a:lnTo>
                  <a:pt x="2114353" y="119605"/>
                </a:lnTo>
                <a:lnTo>
                  <a:pt x="2072017" y="102447"/>
                </a:lnTo>
                <a:lnTo>
                  <a:pt x="2029059" y="86533"/>
                </a:lnTo>
                <a:lnTo>
                  <a:pt x="1985503" y="71887"/>
                </a:lnTo>
                <a:lnTo>
                  <a:pt x="1941372" y="58529"/>
                </a:lnTo>
                <a:lnTo>
                  <a:pt x="1896686" y="46483"/>
                </a:lnTo>
                <a:lnTo>
                  <a:pt x="1851469" y="35770"/>
                </a:lnTo>
                <a:lnTo>
                  <a:pt x="1805743" y="26414"/>
                </a:lnTo>
                <a:lnTo>
                  <a:pt x="1759530" y="18436"/>
                </a:lnTo>
                <a:lnTo>
                  <a:pt x="1712853" y="11858"/>
                </a:lnTo>
                <a:lnTo>
                  <a:pt x="1665733" y="6703"/>
                </a:lnTo>
                <a:lnTo>
                  <a:pt x="1618193" y="2994"/>
                </a:lnTo>
                <a:lnTo>
                  <a:pt x="1570256" y="752"/>
                </a:lnTo>
                <a:lnTo>
                  <a:pt x="1521943" y="0"/>
                </a:lnTo>
                <a:close/>
              </a:path>
            </a:pathLst>
          </a:custGeom>
          <a:solidFill>
            <a:srgbClr val="3E257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d99c368e66_0_117"/>
          <p:cNvSpPr/>
          <p:nvPr/>
        </p:nvSpPr>
        <p:spPr>
          <a:xfrm>
            <a:off x="16664783" y="9655085"/>
            <a:ext cx="1031442" cy="1031443"/>
          </a:xfrm>
          <a:custGeom>
            <a:rect b="b" l="l" r="r" t="t"/>
            <a:pathLst>
              <a:path extrusionOk="0" h="1432560" w="1432559">
                <a:moveTo>
                  <a:pt x="712721" y="0"/>
                </a:moveTo>
                <a:lnTo>
                  <a:pt x="712721" y="1432406"/>
                </a:lnTo>
              </a:path>
              <a:path extrusionOk="0" h="1432560" w="1432559">
                <a:moveTo>
                  <a:pt x="528580" y="23852"/>
                </a:moveTo>
                <a:lnTo>
                  <a:pt x="899312" y="1407454"/>
                </a:lnTo>
              </a:path>
              <a:path extrusionOk="0" h="1432560" w="1432559">
                <a:moveTo>
                  <a:pt x="356900" y="94562"/>
                </a:moveTo>
                <a:lnTo>
                  <a:pt x="1073098" y="1335069"/>
                </a:lnTo>
              </a:path>
              <a:path extrusionOk="0" h="1432560" w="1432559">
                <a:moveTo>
                  <a:pt x="209354" y="207292"/>
                </a:moveTo>
                <a:lnTo>
                  <a:pt x="1222235" y="1220161"/>
                </a:lnTo>
              </a:path>
              <a:path extrusionOk="0" h="1432560" w="1432559">
                <a:moveTo>
                  <a:pt x="96028" y="354366"/>
                </a:moveTo>
                <a:lnTo>
                  <a:pt x="1336524" y="1070574"/>
                </a:lnTo>
              </a:path>
              <a:path extrusionOk="0" h="1432560" w="1432559">
                <a:moveTo>
                  <a:pt x="24617" y="525764"/>
                </a:moveTo>
                <a:lnTo>
                  <a:pt x="1408208" y="896496"/>
                </a:lnTo>
              </a:path>
              <a:path extrusionOk="0" h="1432560" w="1432559">
                <a:moveTo>
                  <a:pt x="0" y="709800"/>
                </a:moveTo>
                <a:lnTo>
                  <a:pt x="1432417" y="709800"/>
                </a:lnTo>
              </a:path>
              <a:path extrusionOk="0" h="1432560" w="1432559">
                <a:moveTo>
                  <a:pt x="23852" y="893941"/>
                </a:moveTo>
                <a:lnTo>
                  <a:pt x="1407464" y="523198"/>
                </a:lnTo>
              </a:path>
              <a:path extrusionOk="0" h="1432560" w="1432559">
                <a:moveTo>
                  <a:pt x="94562" y="1065632"/>
                </a:moveTo>
                <a:lnTo>
                  <a:pt x="1335069" y="349413"/>
                </a:lnTo>
              </a:path>
              <a:path extrusionOk="0" h="1432560" w="1432559">
                <a:moveTo>
                  <a:pt x="207292" y="1213167"/>
                </a:moveTo>
                <a:lnTo>
                  <a:pt x="1220161" y="200297"/>
                </a:lnTo>
              </a:path>
              <a:path extrusionOk="0" h="1432560" w="1432559">
                <a:moveTo>
                  <a:pt x="354366" y="1326504"/>
                </a:moveTo>
                <a:lnTo>
                  <a:pt x="1070585" y="85997"/>
                </a:lnTo>
              </a:path>
              <a:path extrusionOk="0" h="1432560" w="1432559">
                <a:moveTo>
                  <a:pt x="525774" y="1397905"/>
                </a:moveTo>
                <a:lnTo>
                  <a:pt x="896506" y="14303"/>
                </a:lnTo>
              </a:path>
            </a:pathLst>
          </a:custGeom>
          <a:noFill/>
          <a:ln cap="flat" cmpd="sng" w="25575">
            <a:solidFill>
              <a:srgbClr val="F15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3d99c368e66_0_117" title="White Minimalist Handwritten Signature Typography 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02625" y="945924"/>
            <a:ext cx="10505575" cy="1050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g3d99c368e66_0_117"/>
          <p:cNvCxnSpPr/>
          <p:nvPr/>
        </p:nvCxnSpPr>
        <p:spPr>
          <a:xfrm>
            <a:off x="8098150" y="2960575"/>
            <a:ext cx="3907800" cy="907800"/>
          </a:xfrm>
          <a:prstGeom prst="straightConnector1">
            <a:avLst/>
          </a:prstGeom>
          <a:noFill/>
          <a:ln cap="flat" cmpd="sng" w="38100">
            <a:solidFill>
              <a:srgbClr val="F1582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g3d99c368e66_0_117"/>
          <p:cNvSpPr txBox="1"/>
          <p:nvPr/>
        </p:nvSpPr>
        <p:spPr>
          <a:xfrm>
            <a:off x="700350" y="9947900"/>
            <a:ext cx="1100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pour continuer chez vous : </a:t>
            </a:r>
            <a:r>
              <a:rPr lang="fr-FR" sz="2400">
                <a:solidFill>
                  <a:srgbClr val="3D247E"/>
                </a:solidFill>
                <a:latin typeface="Montserrat"/>
                <a:ea typeface="Montserrat"/>
                <a:cs typeface="Montserrat"/>
                <a:sym typeface="Montserrat"/>
              </a:rPr>
              <a:t> listez au fur et à mesure les activités qui sont récurentes dans votre vie et que vous aimez faire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2021-09-30T14:06:41Z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2021-09-29T00:00:00Z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2021-09-30T00:00:00Z</vt:filetime>
  </property>
</Properties>
</file>